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layout5.xml" ContentType="application/vnd.openxmlformats-officedocument.drawingml.diagramLayout+xml"/>
  <Override PartName="/ppt/diagrams/quickStyle6.xml" ContentType="application/vnd.openxmlformats-officedocument.drawingml.diagramStyle+xml"/>
  <Override PartName="/ppt/diagrams/drawing4.xml" ContentType="application/vnd.ms-office.drawingml.diagramDrawing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5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colors5.xml" ContentType="application/vnd.openxmlformats-officedocument.drawingml.diagramColors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layout6.xml" ContentType="application/vnd.openxmlformats-officedocument.drawingml.diagramLayout+xml"/>
  <Override PartName="/ppt/diagrams/quickStyle5.xml" ContentType="application/vnd.openxmlformats-officedocument.drawingml.diagramStyle+xml"/>
  <Override PartName="/ppt/diagrams/layout9.xml" ContentType="application/vnd.openxmlformats-officedocument.drawingml.diagram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drawing8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9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4" r:id="rId2"/>
    <p:sldId id="262" r:id="rId3"/>
    <p:sldId id="271" r:id="rId4"/>
    <p:sldId id="272" r:id="rId5"/>
    <p:sldId id="270" r:id="rId6"/>
    <p:sldId id="273" r:id="rId7"/>
    <p:sldId id="274" r:id="rId8"/>
    <p:sldId id="279" r:id="rId9"/>
    <p:sldId id="280" r:id="rId10"/>
    <p:sldId id="281" r:id="rId11"/>
    <p:sldId id="282" r:id="rId12"/>
    <p:sldId id="275" r:id="rId13"/>
    <p:sldId id="276" r:id="rId14"/>
    <p:sldId id="277" r:id="rId15"/>
    <p:sldId id="305" r:id="rId16"/>
    <p:sldId id="306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A06"/>
    <a:srgbClr val="336699"/>
    <a:srgbClr val="6699FF"/>
    <a:srgbClr val="3366FF"/>
    <a:srgbClr val="663300"/>
    <a:srgbClr val="F91BCF"/>
    <a:srgbClr val="1C8204"/>
    <a:srgbClr val="CA0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rednji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87312" autoAdjust="0"/>
  </p:normalViewPr>
  <p:slideViewPr>
    <p:cSldViewPr>
      <p:cViewPr varScale="1">
        <p:scale>
          <a:sx n="75" d="100"/>
          <a:sy n="75" d="100"/>
        </p:scale>
        <p:origin x="16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5EB402-FF99-4ED4-A8FD-233AE38C8F3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4512B4-6ABC-4B6F-BFAD-7EF8377C3CF4}">
      <dgm:prSet/>
      <dgm:spPr/>
      <dgm:t>
        <a:bodyPr/>
        <a:lstStyle/>
        <a:p>
          <a:r>
            <a:rPr lang="hr-HR" dirty="0"/>
            <a:t>- MZO u suradnji s AZOO </a:t>
          </a:r>
          <a:br>
            <a:rPr lang="hr-HR" dirty="0"/>
          </a:br>
          <a:r>
            <a:rPr lang="hr-HR" dirty="0"/>
            <a:t>izrada </a:t>
          </a:r>
          <a:r>
            <a:rPr lang="hr-HR" dirty="0" err="1"/>
            <a:t>videolekcija</a:t>
          </a:r>
          <a:r>
            <a:rPr lang="hr-HR" dirty="0"/>
            <a:t> po temama/tjednima/mjesecima u školskoj godini 2020./2021. za svaki nastavni predmet</a:t>
          </a:r>
          <a:endParaRPr lang="en-US" dirty="0"/>
        </a:p>
      </dgm:t>
    </dgm:pt>
    <dgm:pt modelId="{765CD0E1-359F-4B3A-8E41-B9492DCBCB2F}" type="parTrans" cxnId="{3C25780B-EF6F-4320-A0B5-4C817FEA1904}">
      <dgm:prSet/>
      <dgm:spPr/>
      <dgm:t>
        <a:bodyPr/>
        <a:lstStyle/>
        <a:p>
          <a:endParaRPr lang="en-US"/>
        </a:p>
      </dgm:t>
    </dgm:pt>
    <dgm:pt modelId="{7C904D60-D541-42DA-BFC3-7CBD5D2FD7F5}" type="sibTrans" cxnId="{3C25780B-EF6F-4320-A0B5-4C817FEA1904}">
      <dgm:prSet/>
      <dgm:spPr/>
      <dgm:t>
        <a:bodyPr/>
        <a:lstStyle/>
        <a:p>
          <a:endParaRPr lang="en-US"/>
        </a:p>
      </dgm:t>
    </dgm:pt>
    <dgm:pt modelId="{E1100944-47C9-44CB-9786-920DD1A4DB4B}">
      <dgm:prSet/>
      <dgm:spPr/>
      <dgm:t>
        <a:bodyPr/>
        <a:lstStyle/>
        <a:p>
          <a:r>
            <a:rPr lang="hr-HR" dirty="0"/>
            <a:t>- osigurati podršku nastavnicima pri izvođenju nastave na daljinu s ciljem da svi sadržaji i učenje budu dostupni svim učenicima</a:t>
          </a:r>
          <a:endParaRPr lang="en-US" dirty="0"/>
        </a:p>
      </dgm:t>
    </dgm:pt>
    <dgm:pt modelId="{901E136D-DAC2-424A-BD02-75A9A07F7B97}" type="parTrans" cxnId="{3B835A3B-98D7-4B4E-BC7C-1C99747A1011}">
      <dgm:prSet/>
      <dgm:spPr/>
      <dgm:t>
        <a:bodyPr/>
        <a:lstStyle/>
        <a:p>
          <a:endParaRPr lang="en-US"/>
        </a:p>
      </dgm:t>
    </dgm:pt>
    <dgm:pt modelId="{037B87ED-4118-45DD-B793-B97BBCEDEB68}" type="sibTrans" cxnId="{3B835A3B-98D7-4B4E-BC7C-1C99747A1011}">
      <dgm:prSet/>
      <dgm:spPr/>
      <dgm:t>
        <a:bodyPr/>
        <a:lstStyle/>
        <a:p>
          <a:endParaRPr lang="en-US"/>
        </a:p>
      </dgm:t>
    </dgm:pt>
    <dgm:pt modelId="{877B0FDF-0AB3-41F6-93C8-21A78F742195}" type="pres">
      <dgm:prSet presAssocID="{975EB402-FF99-4ED4-A8FD-233AE38C8F3F}" presName="linear" presStyleCnt="0">
        <dgm:presLayoutVars>
          <dgm:animLvl val="lvl"/>
          <dgm:resizeHandles val="exact"/>
        </dgm:presLayoutVars>
      </dgm:prSet>
      <dgm:spPr/>
    </dgm:pt>
    <dgm:pt modelId="{43B4731F-04C2-4EE0-8AE5-D467424F6C30}" type="pres">
      <dgm:prSet presAssocID="{EE4512B4-6ABC-4B6F-BFAD-7EF8377C3C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6E4552-20D6-4CB1-AC9A-FF9D6B84F7F9}" type="pres">
      <dgm:prSet presAssocID="{7C904D60-D541-42DA-BFC3-7CBD5D2FD7F5}" presName="spacer" presStyleCnt="0"/>
      <dgm:spPr/>
    </dgm:pt>
    <dgm:pt modelId="{70322709-F843-46F0-9CEE-3B762134FEDC}" type="pres">
      <dgm:prSet presAssocID="{E1100944-47C9-44CB-9786-920DD1A4DB4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C25780B-EF6F-4320-A0B5-4C817FEA1904}" srcId="{975EB402-FF99-4ED4-A8FD-233AE38C8F3F}" destId="{EE4512B4-6ABC-4B6F-BFAD-7EF8377C3CF4}" srcOrd="0" destOrd="0" parTransId="{765CD0E1-359F-4B3A-8E41-B9492DCBCB2F}" sibTransId="{7C904D60-D541-42DA-BFC3-7CBD5D2FD7F5}"/>
    <dgm:cxn modelId="{3B835A3B-98D7-4B4E-BC7C-1C99747A1011}" srcId="{975EB402-FF99-4ED4-A8FD-233AE38C8F3F}" destId="{E1100944-47C9-44CB-9786-920DD1A4DB4B}" srcOrd="1" destOrd="0" parTransId="{901E136D-DAC2-424A-BD02-75A9A07F7B97}" sibTransId="{037B87ED-4118-45DD-B793-B97BBCEDEB68}"/>
    <dgm:cxn modelId="{BF2A0D78-44F1-418E-9AD8-E1AA746116C3}" type="presOf" srcId="{975EB402-FF99-4ED4-A8FD-233AE38C8F3F}" destId="{877B0FDF-0AB3-41F6-93C8-21A78F742195}" srcOrd="0" destOrd="0" presId="urn:microsoft.com/office/officeart/2005/8/layout/vList2"/>
    <dgm:cxn modelId="{A24B2BC5-6945-4A77-ACDE-C2142A0FAD32}" type="presOf" srcId="{E1100944-47C9-44CB-9786-920DD1A4DB4B}" destId="{70322709-F843-46F0-9CEE-3B762134FEDC}" srcOrd="0" destOrd="0" presId="urn:microsoft.com/office/officeart/2005/8/layout/vList2"/>
    <dgm:cxn modelId="{20D8D8FF-F6C2-4C20-87BE-202CAAA37882}" type="presOf" srcId="{EE4512B4-6ABC-4B6F-BFAD-7EF8377C3CF4}" destId="{43B4731F-04C2-4EE0-8AE5-D467424F6C30}" srcOrd="0" destOrd="0" presId="urn:microsoft.com/office/officeart/2005/8/layout/vList2"/>
    <dgm:cxn modelId="{D856DE20-4D00-4777-9602-96754079B34B}" type="presParOf" srcId="{877B0FDF-0AB3-41F6-93C8-21A78F742195}" destId="{43B4731F-04C2-4EE0-8AE5-D467424F6C30}" srcOrd="0" destOrd="0" presId="urn:microsoft.com/office/officeart/2005/8/layout/vList2"/>
    <dgm:cxn modelId="{138D2389-99F3-4016-B257-CEB4D756E411}" type="presParOf" srcId="{877B0FDF-0AB3-41F6-93C8-21A78F742195}" destId="{166E4552-20D6-4CB1-AC9A-FF9D6B84F7F9}" srcOrd="1" destOrd="0" presId="urn:microsoft.com/office/officeart/2005/8/layout/vList2"/>
    <dgm:cxn modelId="{1E0A798B-9AF7-4034-B1D3-BB6FC350B6D4}" type="presParOf" srcId="{877B0FDF-0AB3-41F6-93C8-21A78F742195}" destId="{70322709-F843-46F0-9CEE-3B762134FED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8E4F7F-BCE2-4A8B-BCEE-F849C4F80F4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9B3C811-DC60-46F5-94F4-B6E0EFFBDFBC}">
      <dgm:prSet/>
      <dgm:spPr/>
      <dgm:t>
        <a:bodyPr/>
        <a:lstStyle/>
        <a:p>
          <a:r>
            <a:rPr lang="hr-HR" dirty="0"/>
            <a:t>Redoslijed tema </a:t>
          </a:r>
          <a:r>
            <a:rPr lang="hr-HR" dirty="0" err="1"/>
            <a:t>videolekcija</a:t>
          </a:r>
          <a:r>
            <a:rPr lang="hr-HR" dirty="0"/>
            <a:t> usklađen je s</a:t>
          </a:r>
          <a:br>
            <a:rPr lang="hr-HR" dirty="0"/>
          </a:br>
          <a:r>
            <a:rPr lang="hr-HR" dirty="0"/>
            <a:t> GIK-ovima pojedinih predmeta objavljeni na mrežnim stranicama Ministarstva.</a:t>
          </a:r>
          <a:endParaRPr lang="en-US" dirty="0"/>
        </a:p>
      </dgm:t>
    </dgm:pt>
    <dgm:pt modelId="{20BEF4BA-A192-4A76-88A1-34641B9312B5}" type="parTrans" cxnId="{8CED9C19-4594-453D-BB72-38B0A5CAAA88}">
      <dgm:prSet/>
      <dgm:spPr/>
      <dgm:t>
        <a:bodyPr/>
        <a:lstStyle/>
        <a:p>
          <a:endParaRPr lang="en-US"/>
        </a:p>
      </dgm:t>
    </dgm:pt>
    <dgm:pt modelId="{857F12C7-043D-4E70-AF0B-FE834FBDF179}" type="sibTrans" cxnId="{8CED9C19-4594-453D-BB72-38B0A5CAAA88}">
      <dgm:prSet/>
      <dgm:spPr/>
      <dgm:t>
        <a:bodyPr/>
        <a:lstStyle/>
        <a:p>
          <a:endParaRPr lang="en-US"/>
        </a:p>
      </dgm:t>
    </dgm:pt>
    <dgm:pt modelId="{96460D76-F650-4618-BEC8-63C6AEE612B8}">
      <dgm:prSet/>
      <dgm:spPr/>
      <dgm:t>
        <a:bodyPr/>
        <a:lstStyle/>
        <a:p>
          <a:r>
            <a:rPr lang="hr-HR"/>
            <a:t>U GIK-ovima </a:t>
          </a:r>
          <a:r>
            <a:rPr lang="hr-HR" dirty="0"/>
            <a:t>određen i skup temeljnih odgojno-obrazovnih ishoda/nastavnih sadržaja koje učenici na nacionalnoj razini trebaju ostvariti, a nastavnici primijeniti i prilagoditi potrebama svojih učenika u cilju najboljeg ostvarivanja odgojno-obrazovnih ishoda</a:t>
          </a:r>
          <a:endParaRPr lang="en-US" dirty="0"/>
        </a:p>
      </dgm:t>
    </dgm:pt>
    <dgm:pt modelId="{4F0021CF-C98C-42F0-93EB-FD8E4C1453D0}" type="parTrans" cxnId="{C1E7585D-411D-41FC-A340-4CFCD604EED2}">
      <dgm:prSet/>
      <dgm:spPr/>
      <dgm:t>
        <a:bodyPr/>
        <a:lstStyle/>
        <a:p>
          <a:endParaRPr lang="en-US"/>
        </a:p>
      </dgm:t>
    </dgm:pt>
    <dgm:pt modelId="{C6F3E195-0730-4CDF-AA60-7E3E2411A63A}" type="sibTrans" cxnId="{C1E7585D-411D-41FC-A340-4CFCD604EED2}">
      <dgm:prSet/>
      <dgm:spPr/>
      <dgm:t>
        <a:bodyPr/>
        <a:lstStyle/>
        <a:p>
          <a:endParaRPr lang="en-US"/>
        </a:p>
      </dgm:t>
    </dgm:pt>
    <dgm:pt modelId="{BD02A70C-D584-4530-A9E0-32029A22447E}" type="pres">
      <dgm:prSet presAssocID="{6A8E4F7F-BCE2-4A8B-BCEE-F849C4F80F48}" presName="linear" presStyleCnt="0">
        <dgm:presLayoutVars>
          <dgm:animLvl val="lvl"/>
          <dgm:resizeHandles val="exact"/>
        </dgm:presLayoutVars>
      </dgm:prSet>
      <dgm:spPr/>
    </dgm:pt>
    <dgm:pt modelId="{51E7D6EF-5ECA-4AAD-BA09-7E84F248B252}" type="pres">
      <dgm:prSet presAssocID="{C9B3C811-DC60-46F5-94F4-B6E0EFFBDF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A417FF3-D013-40A9-9E76-0C76DF1B0EA4}" type="pres">
      <dgm:prSet presAssocID="{857F12C7-043D-4E70-AF0B-FE834FBDF179}" presName="spacer" presStyleCnt="0"/>
      <dgm:spPr/>
    </dgm:pt>
    <dgm:pt modelId="{828B673E-9428-40C2-82B3-C035AFD93759}" type="pres">
      <dgm:prSet presAssocID="{96460D76-F650-4618-BEC8-63C6AEE612B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74C1A12-E32C-4F98-9A99-6AC1EAA288B8}" type="presOf" srcId="{6A8E4F7F-BCE2-4A8B-BCEE-F849C4F80F48}" destId="{BD02A70C-D584-4530-A9E0-32029A22447E}" srcOrd="0" destOrd="0" presId="urn:microsoft.com/office/officeart/2005/8/layout/vList2"/>
    <dgm:cxn modelId="{8CED9C19-4594-453D-BB72-38B0A5CAAA88}" srcId="{6A8E4F7F-BCE2-4A8B-BCEE-F849C4F80F48}" destId="{C9B3C811-DC60-46F5-94F4-B6E0EFFBDFBC}" srcOrd="0" destOrd="0" parTransId="{20BEF4BA-A192-4A76-88A1-34641B9312B5}" sibTransId="{857F12C7-043D-4E70-AF0B-FE834FBDF179}"/>
    <dgm:cxn modelId="{C1E7585D-411D-41FC-A340-4CFCD604EED2}" srcId="{6A8E4F7F-BCE2-4A8B-BCEE-F849C4F80F48}" destId="{96460D76-F650-4618-BEC8-63C6AEE612B8}" srcOrd="1" destOrd="0" parTransId="{4F0021CF-C98C-42F0-93EB-FD8E4C1453D0}" sibTransId="{C6F3E195-0730-4CDF-AA60-7E3E2411A63A}"/>
    <dgm:cxn modelId="{356EF252-5CF4-4F67-BE14-C75B752589DE}" type="presOf" srcId="{96460D76-F650-4618-BEC8-63C6AEE612B8}" destId="{828B673E-9428-40C2-82B3-C035AFD93759}" srcOrd="0" destOrd="0" presId="urn:microsoft.com/office/officeart/2005/8/layout/vList2"/>
    <dgm:cxn modelId="{76955353-B278-48E7-8A9B-136C558A384B}" type="presOf" srcId="{C9B3C811-DC60-46F5-94F4-B6E0EFFBDFBC}" destId="{51E7D6EF-5ECA-4AAD-BA09-7E84F248B252}" srcOrd="0" destOrd="0" presId="urn:microsoft.com/office/officeart/2005/8/layout/vList2"/>
    <dgm:cxn modelId="{325F8172-A422-4957-93BF-A68DF879C1A4}" type="presParOf" srcId="{BD02A70C-D584-4530-A9E0-32029A22447E}" destId="{51E7D6EF-5ECA-4AAD-BA09-7E84F248B252}" srcOrd="0" destOrd="0" presId="urn:microsoft.com/office/officeart/2005/8/layout/vList2"/>
    <dgm:cxn modelId="{88DA160C-7CBB-4D9E-B924-4D8FEF931DA2}" type="presParOf" srcId="{BD02A70C-D584-4530-A9E0-32029A22447E}" destId="{7A417FF3-D013-40A9-9E76-0C76DF1B0EA4}" srcOrd="1" destOrd="0" presId="urn:microsoft.com/office/officeart/2005/8/layout/vList2"/>
    <dgm:cxn modelId="{981756DF-51AD-41F7-A85D-6AB5E5110EFF}" type="presParOf" srcId="{BD02A70C-D584-4530-A9E0-32029A22447E}" destId="{828B673E-9428-40C2-82B3-C035AFD9375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CBAD15-A35B-4B37-87C1-3AA3757F135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FF39218-6BB8-446F-835E-E8564C5FD915}">
      <dgm:prSet/>
      <dgm:spPr/>
      <dgm:t>
        <a:bodyPr/>
        <a:lstStyle/>
        <a:p>
          <a:r>
            <a:rPr lang="hr-HR" dirty="0"/>
            <a:t>Nastavne teme nisu temeljene i ne prate ni jedan udžbenički komplet. </a:t>
          </a:r>
          <a:endParaRPr lang="en-US" dirty="0"/>
        </a:p>
      </dgm:t>
    </dgm:pt>
    <dgm:pt modelId="{A140AE4A-F37B-4BC5-856F-B6DF1336D28F}" type="parTrans" cxnId="{9C6B5FA1-E62E-4039-BBC7-44293F979040}">
      <dgm:prSet/>
      <dgm:spPr/>
      <dgm:t>
        <a:bodyPr/>
        <a:lstStyle/>
        <a:p>
          <a:endParaRPr lang="en-US"/>
        </a:p>
      </dgm:t>
    </dgm:pt>
    <dgm:pt modelId="{2CCAE94F-157D-4C6F-A1AC-DBD038291039}" type="sibTrans" cxnId="{9C6B5FA1-E62E-4039-BBC7-44293F979040}">
      <dgm:prSet/>
      <dgm:spPr/>
      <dgm:t>
        <a:bodyPr/>
        <a:lstStyle/>
        <a:p>
          <a:endParaRPr lang="en-US"/>
        </a:p>
      </dgm:t>
    </dgm:pt>
    <dgm:pt modelId="{BF457E83-5940-48A8-A077-C53FEF5A824D}">
      <dgm:prSet/>
      <dgm:spPr/>
      <dgm:t>
        <a:bodyPr/>
        <a:lstStyle/>
        <a:p>
          <a:r>
            <a:rPr lang="hr-HR" dirty="0"/>
            <a:t>Autori su ograničeni su u izboru materijala radi poštivanja autorskih prava za javno emitiranje.</a:t>
          </a:r>
          <a:endParaRPr lang="en-US" dirty="0"/>
        </a:p>
      </dgm:t>
    </dgm:pt>
    <dgm:pt modelId="{5C09D6C8-4E23-4118-A224-F783D3F4244B}" type="parTrans" cxnId="{BBB26430-3DBA-464E-991B-DFC96B34A789}">
      <dgm:prSet/>
      <dgm:spPr/>
      <dgm:t>
        <a:bodyPr/>
        <a:lstStyle/>
        <a:p>
          <a:endParaRPr lang="en-US"/>
        </a:p>
      </dgm:t>
    </dgm:pt>
    <dgm:pt modelId="{55F383F9-44FC-4EB9-97E2-099C64AE5D83}" type="sibTrans" cxnId="{BBB26430-3DBA-464E-991B-DFC96B34A789}">
      <dgm:prSet/>
      <dgm:spPr/>
      <dgm:t>
        <a:bodyPr/>
        <a:lstStyle/>
        <a:p>
          <a:endParaRPr lang="en-US"/>
        </a:p>
      </dgm:t>
    </dgm:pt>
    <dgm:pt modelId="{23FBAD30-53D1-4782-A617-C1229B05F7C9}">
      <dgm:prSet/>
      <dgm:spPr/>
      <dgm:t>
        <a:bodyPr/>
        <a:lstStyle/>
        <a:p>
          <a:r>
            <a:rPr lang="hr-HR" dirty="0"/>
            <a:t>Predmetne timove za izradu </a:t>
          </a:r>
          <a:r>
            <a:rPr lang="hr-HR" dirty="0" err="1"/>
            <a:t>videolekcija</a:t>
          </a:r>
          <a:r>
            <a:rPr lang="hr-HR" dirty="0"/>
            <a:t> vode viši savjetnici AZOO, a izradu materijala koordiniraju predmetni  nastavnici.</a:t>
          </a:r>
          <a:endParaRPr lang="en-US" dirty="0"/>
        </a:p>
      </dgm:t>
    </dgm:pt>
    <dgm:pt modelId="{B854CBFB-82DF-40BF-9EE2-0F27753D657D}" type="parTrans" cxnId="{FC98D990-DF82-49CD-B01F-10755264538E}">
      <dgm:prSet/>
      <dgm:spPr/>
      <dgm:t>
        <a:bodyPr/>
        <a:lstStyle/>
        <a:p>
          <a:endParaRPr lang="en-US"/>
        </a:p>
      </dgm:t>
    </dgm:pt>
    <dgm:pt modelId="{2E9DEB65-6887-4831-96D9-A3CC03C41DE8}" type="sibTrans" cxnId="{FC98D990-DF82-49CD-B01F-10755264538E}">
      <dgm:prSet/>
      <dgm:spPr/>
      <dgm:t>
        <a:bodyPr/>
        <a:lstStyle/>
        <a:p>
          <a:endParaRPr lang="en-US"/>
        </a:p>
      </dgm:t>
    </dgm:pt>
    <dgm:pt modelId="{4D2A0090-7ADE-4EC9-B188-B72627B63011}">
      <dgm:prSet/>
      <dgm:spPr/>
      <dgm:t>
        <a:bodyPr/>
        <a:lstStyle/>
        <a:p>
          <a:r>
            <a:rPr lang="hr-HR"/>
            <a:t>Voditeljica Radne skupine za koordinaciju izrade materijala za nastavu na daljinu.</a:t>
          </a:r>
          <a:endParaRPr lang="en-US"/>
        </a:p>
      </dgm:t>
    </dgm:pt>
    <dgm:pt modelId="{6D7FE5DC-C9CC-4E22-8C20-699D18F99EE0}" type="parTrans" cxnId="{EDED2A89-ECD4-4A9E-BF9B-2603BA5C0F27}">
      <dgm:prSet/>
      <dgm:spPr/>
      <dgm:t>
        <a:bodyPr/>
        <a:lstStyle/>
        <a:p>
          <a:endParaRPr lang="en-US"/>
        </a:p>
      </dgm:t>
    </dgm:pt>
    <dgm:pt modelId="{E2880C04-B22C-4B16-8A21-01C5A3509B83}" type="sibTrans" cxnId="{EDED2A89-ECD4-4A9E-BF9B-2603BA5C0F27}">
      <dgm:prSet/>
      <dgm:spPr/>
      <dgm:t>
        <a:bodyPr/>
        <a:lstStyle/>
        <a:p>
          <a:endParaRPr lang="en-US"/>
        </a:p>
      </dgm:t>
    </dgm:pt>
    <dgm:pt modelId="{2186F23B-E4B0-48A8-BBCE-051C9FB4F8DF}" type="pres">
      <dgm:prSet presAssocID="{C2CBAD15-A35B-4B37-87C1-3AA3757F135C}" presName="linear" presStyleCnt="0">
        <dgm:presLayoutVars>
          <dgm:animLvl val="lvl"/>
          <dgm:resizeHandles val="exact"/>
        </dgm:presLayoutVars>
      </dgm:prSet>
      <dgm:spPr/>
    </dgm:pt>
    <dgm:pt modelId="{5559C508-64C6-4218-8B94-7230AF07A433}" type="pres">
      <dgm:prSet presAssocID="{EFF39218-6BB8-446F-835E-E8564C5FD9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9C94C6-B3B0-4B8E-9851-EFD425BA8171}" type="pres">
      <dgm:prSet presAssocID="{2CCAE94F-157D-4C6F-A1AC-DBD038291039}" presName="spacer" presStyleCnt="0"/>
      <dgm:spPr/>
    </dgm:pt>
    <dgm:pt modelId="{C9924CEB-AB32-4474-AD8F-3ADF3A4299A2}" type="pres">
      <dgm:prSet presAssocID="{BF457E83-5940-48A8-A077-C53FEF5A82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D331B99-05E1-4240-BF06-D7602664C39D}" type="pres">
      <dgm:prSet presAssocID="{55F383F9-44FC-4EB9-97E2-099C64AE5D83}" presName="spacer" presStyleCnt="0"/>
      <dgm:spPr/>
    </dgm:pt>
    <dgm:pt modelId="{E3EAFBC7-C902-4FF8-A02C-B0667A9A1862}" type="pres">
      <dgm:prSet presAssocID="{23FBAD30-53D1-4782-A617-C1229B05F7C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DE12819-5440-4AAC-802C-CEBD13F43A0D}" type="pres">
      <dgm:prSet presAssocID="{2E9DEB65-6887-4831-96D9-A3CC03C41DE8}" presName="spacer" presStyleCnt="0"/>
      <dgm:spPr/>
    </dgm:pt>
    <dgm:pt modelId="{0B526C24-2795-44F1-9EBA-1E4749D4E4B0}" type="pres">
      <dgm:prSet presAssocID="{4D2A0090-7ADE-4EC9-B188-B72627B6301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BB26430-3DBA-464E-991B-DFC96B34A789}" srcId="{C2CBAD15-A35B-4B37-87C1-3AA3757F135C}" destId="{BF457E83-5940-48A8-A077-C53FEF5A824D}" srcOrd="1" destOrd="0" parTransId="{5C09D6C8-4E23-4118-A224-F783D3F4244B}" sibTransId="{55F383F9-44FC-4EB9-97E2-099C64AE5D83}"/>
    <dgm:cxn modelId="{68A0E96C-507A-4768-91AA-20D560DC0736}" type="presOf" srcId="{C2CBAD15-A35B-4B37-87C1-3AA3757F135C}" destId="{2186F23B-E4B0-48A8-BBCE-051C9FB4F8DF}" srcOrd="0" destOrd="0" presId="urn:microsoft.com/office/officeart/2005/8/layout/vList2"/>
    <dgm:cxn modelId="{EDED2A89-ECD4-4A9E-BF9B-2603BA5C0F27}" srcId="{C2CBAD15-A35B-4B37-87C1-3AA3757F135C}" destId="{4D2A0090-7ADE-4EC9-B188-B72627B63011}" srcOrd="3" destOrd="0" parTransId="{6D7FE5DC-C9CC-4E22-8C20-699D18F99EE0}" sibTransId="{E2880C04-B22C-4B16-8A21-01C5A3509B83}"/>
    <dgm:cxn modelId="{FC98D990-DF82-49CD-B01F-10755264538E}" srcId="{C2CBAD15-A35B-4B37-87C1-3AA3757F135C}" destId="{23FBAD30-53D1-4782-A617-C1229B05F7C9}" srcOrd="2" destOrd="0" parTransId="{B854CBFB-82DF-40BF-9EE2-0F27753D657D}" sibTransId="{2E9DEB65-6887-4831-96D9-A3CC03C41DE8}"/>
    <dgm:cxn modelId="{9C6B5FA1-E62E-4039-BBC7-44293F979040}" srcId="{C2CBAD15-A35B-4B37-87C1-3AA3757F135C}" destId="{EFF39218-6BB8-446F-835E-E8564C5FD915}" srcOrd="0" destOrd="0" parTransId="{A140AE4A-F37B-4BC5-856F-B6DF1336D28F}" sibTransId="{2CCAE94F-157D-4C6F-A1AC-DBD038291039}"/>
    <dgm:cxn modelId="{4B0128B5-79F9-43CB-9311-FD7EF58532CE}" type="presOf" srcId="{4D2A0090-7ADE-4EC9-B188-B72627B63011}" destId="{0B526C24-2795-44F1-9EBA-1E4749D4E4B0}" srcOrd="0" destOrd="0" presId="urn:microsoft.com/office/officeart/2005/8/layout/vList2"/>
    <dgm:cxn modelId="{8078D2C8-578B-422E-B218-0FB39B3B9B90}" type="presOf" srcId="{23FBAD30-53D1-4782-A617-C1229B05F7C9}" destId="{E3EAFBC7-C902-4FF8-A02C-B0667A9A1862}" srcOrd="0" destOrd="0" presId="urn:microsoft.com/office/officeart/2005/8/layout/vList2"/>
    <dgm:cxn modelId="{439717EC-5676-46E6-AA4F-257BA519B8C6}" type="presOf" srcId="{BF457E83-5940-48A8-A077-C53FEF5A824D}" destId="{C9924CEB-AB32-4474-AD8F-3ADF3A4299A2}" srcOrd="0" destOrd="0" presId="urn:microsoft.com/office/officeart/2005/8/layout/vList2"/>
    <dgm:cxn modelId="{896751ED-E1AF-4932-90BF-265DD7CF1E1C}" type="presOf" srcId="{EFF39218-6BB8-446F-835E-E8564C5FD915}" destId="{5559C508-64C6-4218-8B94-7230AF07A433}" srcOrd="0" destOrd="0" presId="urn:microsoft.com/office/officeart/2005/8/layout/vList2"/>
    <dgm:cxn modelId="{EA42BDF0-6EA1-4E5E-98F5-38C67B259D1B}" type="presParOf" srcId="{2186F23B-E4B0-48A8-BBCE-051C9FB4F8DF}" destId="{5559C508-64C6-4218-8B94-7230AF07A433}" srcOrd="0" destOrd="0" presId="urn:microsoft.com/office/officeart/2005/8/layout/vList2"/>
    <dgm:cxn modelId="{CB2DC88C-31FB-476A-9982-E1CF756AE838}" type="presParOf" srcId="{2186F23B-E4B0-48A8-BBCE-051C9FB4F8DF}" destId="{9E9C94C6-B3B0-4B8E-9851-EFD425BA8171}" srcOrd="1" destOrd="0" presId="urn:microsoft.com/office/officeart/2005/8/layout/vList2"/>
    <dgm:cxn modelId="{9FD8448A-7BE1-40EE-B25C-DFE323A387EF}" type="presParOf" srcId="{2186F23B-E4B0-48A8-BBCE-051C9FB4F8DF}" destId="{C9924CEB-AB32-4474-AD8F-3ADF3A4299A2}" srcOrd="2" destOrd="0" presId="urn:microsoft.com/office/officeart/2005/8/layout/vList2"/>
    <dgm:cxn modelId="{2D6F3BFB-71CA-4160-AA17-8BB2C802C0E6}" type="presParOf" srcId="{2186F23B-E4B0-48A8-BBCE-051C9FB4F8DF}" destId="{7D331B99-05E1-4240-BF06-D7602664C39D}" srcOrd="3" destOrd="0" presId="urn:microsoft.com/office/officeart/2005/8/layout/vList2"/>
    <dgm:cxn modelId="{D6A8D385-6D79-45FD-ADAF-7E4DE7C55C95}" type="presParOf" srcId="{2186F23B-E4B0-48A8-BBCE-051C9FB4F8DF}" destId="{E3EAFBC7-C902-4FF8-A02C-B0667A9A1862}" srcOrd="4" destOrd="0" presId="urn:microsoft.com/office/officeart/2005/8/layout/vList2"/>
    <dgm:cxn modelId="{EDE6FF50-BB17-4750-BC52-B20D13ADA586}" type="presParOf" srcId="{2186F23B-E4B0-48A8-BBCE-051C9FB4F8DF}" destId="{8DE12819-5440-4AAC-802C-CEBD13F43A0D}" srcOrd="5" destOrd="0" presId="urn:microsoft.com/office/officeart/2005/8/layout/vList2"/>
    <dgm:cxn modelId="{8014465E-7F9E-4567-A504-583679C7E750}" type="presParOf" srcId="{2186F23B-E4B0-48A8-BBCE-051C9FB4F8DF}" destId="{0B526C24-2795-44F1-9EBA-1E4749D4E4B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DC2B8A-7634-40E2-A9D8-27BEBA32430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E5F16-6919-4EA6-8F0F-861F7D7A95E2}">
      <dgm:prSet/>
      <dgm:spPr/>
      <dgm:t>
        <a:bodyPr/>
        <a:lstStyle/>
        <a:p>
          <a:r>
            <a:rPr lang="hr-HR" dirty="0"/>
            <a:t>- zadana je grafička struktura – predložak </a:t>
          </a:r>
          <a:endParaRPr lang="en-US" dirty="0"/>
        </a:p>
      </dgm:t>
    </dgm:pt>
    <dgm:pt modelId="{32413174-C422-4FBA-9C5C-5D6939775581}" type="parTrans" cxnId="{B1F58060-52DF-4659-A2DB-47C7E66AC125}">
      <dgm:prSet/>
      <dgm:spPr/>
      <dgm:t>
        <a:bodyPr/>
        <a:lstStyle/>
        <a:p>
          <a:endParaRPr lang="en-US"/>
        </a:p>
      </dgm:t>
    </dgm:pt>
    <dgm:pt modelId="{C0C17930-B499-47F8-91B9-5C9355C239BF}" type="sibTrans" cxnId="{B1F58060-52DF-4659-A2DB-47C7E66AC125}">
      <dgm:prSet/>
      <dgm:spPr/>
      <dgm:t>
        <a:bodyPr/>
        <a:lstStyle/>
        <a:p>
          <a:endParaRPr lang="en-US"/>
        </a:p>
      </dgm:t>
    </dgm:pt>
    <dgm:pt modelId="{FD68863D-0BF4-418A-B84A-E6DCC32BCA0F}">
      <dgm:prSet/>
      <dgm:spPr/>
      <dgm:t>
        <a:bodyPr/>
        <a:lstStyle/>
        <a:p>
          <a:r>
            <a:rPr lang="hr-HR" dirty="0"/>
            <a:t>- zadan je font i veličina slova</a:t>
          </a:r>
          <a:endParaRPr lang="en-US" dirty="0"/>
        </a:p>
      </dgm:t>
    </dgm:pt>
    <dgm:pt modelId="{E4D7DCDD-AA67-4323-9BEB-D093536B01A0}" type="parTrans" cxnId="{50B4D47C-E90C-420F-8A8A-F94791CD86A4}">
      <dgm:prSet/>
      <dgm:spPr/>
      <dgm:t>
        <a:bodyPr/>
        <a:lstStyle/>
        <a:p>
          <a:endParaRPr lang="en-US"/>
        </a:p>
      </dgm:t>
    </dgm:pt>
    <dgm:pt modelId="{50FFAE13-CA37-4552-ADE5-04ADD9A28861}" type="sibTrans" cxnId="{50B4D47C-E90C-420F-8A8A-F94791CD86A4}">
      <dgm:prSet/>
      <dgm:spPr/>
      <dgm:t>
        <a:bodyPr/>
        <a:lstStyle/>
        <a:p>
          <a:endParaRPr lang="en-US"/>
        </a:p>
      </dgm:t>
    </dgm:pt>
    <dgm:pt modelId="{BD8760AE-D489-4F8D-8861-902BD445ADE5}">
      <dgm:prSet/>
      <dgm:spPr/>
      <dgm:t>
        <a:bodyPr/>
        <a:lstStyle/>
        <a:p>
          <a:r>
            <a:rPr lang="hr-HR" dirty="0"/>
            <a:t>- dane upute za korištenje pojedinih izvora koji nisu posebice zaštićeni autorskim pravima</a:t>
          </a:r>
          <a:endParaRPr lang="en-US" dirty="0"/>
        </a:p>
      </dgm:t>
    </dgm:pt>
    <dgm:pt modelId="{D4E637F0-3BEF-4F39-80B0-C2DE8A251A63}" type="parTrans" cxnId="{46C547D8-769D-49F7-BE66-11A87717BD35}">
      <dgm:prSet/>
      <dgm:spPr/>
      <dgm:t>
        <a:bodyPr/>
        <a:lstStyle/>
        <a:p>
          <a:endParaRPr lang="en-US"/>
        </a:p>
      </dgm:t>
    </dgm:pt>
    <dgm:pt modelId="{639FA63C-E391-405A-9A2C-0B0F85A39D30}" type="sibTrans" cxnId="{46C547D8-769D-49F7-BE66-11A87717BD35}">
      <dgm:prSet/>
      <dgm:spPr/>
      <dgm:t>
        <a:bodyPr/>
        <a:lstStyle/>
        <a:p>
          <a:endParaRPr lang="en-US"/>
        </a:p>
      </dgm:t>
    </dgm:pt>
    <dgm:pt modelId="{218212DC-F667-4758-8B5A-48E514852B6F}">
      <dgm:prSet/>
      <dgm:spPr/>
      <dgm:t>
        <a:bodyPr/>
        <a:lstStyle/>
        <a:p>
          <a:r>
            <a:rPr lang="hr-HR" dirty="0"/>
            <a:t>- dane upute za izradu prezentacije podesnu za korištenje učenicima potrebitim prilagodbi </a:t>
          </a:r>
          <a:endParaRPr lang="en-US" dirty="0"/>
        </a:p>
      </dgm:t>
    </dgm:pt>
    <dgm:pt modelId="{0C6E7208-279D-41BB-BFAC-83BDCD5738BA}" type="parTrans" cxnId="{B5DC9F93-B291-43D7-A64F-9EE34F33FAA4}">
      <dgm:prSet/>
      <dgm:spPr/>
      <dgm:t>
        <a:bodyPr/>
        <a:lstStyle/>
        <a:p>
          <a:endParaRPr lang="en-US"/>
        </a:p>
      </dgm:t>
    </dgm:pt>
    <dgm:pt modelId="{422E4777-7DE9-4631-BA8D-4A9BF15389E3}" type="sibTrans" cxnId="{B5DC9F93-B291-43D7-A64F-9EE34F33FAA4}">
      <dgm:prSet/>
      <dgm:spPr/>
      <dgm:t>
        <a:bodyPr/>
        <a:lstStyle/>
        <a:p>
          <a:endParaRPr lang="en-US"/>
        </a:p>
      </dgm:t>
    </dgm:pt>
    <dgm:pt modelId="{178465F5-77B8-4B05-85B2-3882119D18B2}" type="pres">
      <dgm:prSet presAssocID="{90DC2B8A-7634-40E2-A9D8-27BEBA324307}" presName="vert0" presStyleCnt="0">
        <dgm:presLayoutVars>
          <dgm:dir/>
          <dgm:animOne val="branch"/>
          <dgm:animLvl val="lvl"/>
        </dgm:presLayoutVars>
      </dgm:prSet>
      <dgm:spPr/>
    </dgm:pt>
    <dgm:pt modelId="{C03ABBE8-13A4-428D-9541-21626937258F}" type="pres">
      <dgm:prSet presAssocID="{75DE5F16-6919-4EA6-8F0F-861F7D7A95E2}" presName="thickLine" presStyleLbl="alignNode1" presStyleIdx="0" presStyleCnt="4"/>
      <dgm:spPr/>
    </dgm:pt>
    <dgm:pt modelId="{5CD3CC97-8B36-4C9E-96E2-CDAD6C7F0C04}" type="pres">
      <dgm:prSet presAssocID="{75DE5F16-6919-4EA6-8F0F-861F7D7A95E2}" presName="horz1" presStyleCnt="0"/>
      <dgm:spPr/>
    </dgm:pt>
    <dgm:pt modelId="{1FFC9B4F-1FF1-40FD-B287-58FADE87238A}" type="pres">
      <dgm:prSet presAssocID="{75DE5F16-6919-4EA6-8F0F-861F7D7A95E2}" presName="tx1" presStyleLbl="revTx" presStyleIdx="0" presStyleCnt="4"/>
      <dgm:spPr/>
    </dgm:pt>
    <dgm:pt modelId="{DCF6D770-5E4F-4E25-B761-3E60254717A8}" type="pres">
      <dgm:prSet presAssocID="{75DE5F16-6919-4EA6-8F0F-861F7D7A95E2}" presName="vert1" presStyleCnt="0"/>
      <dgm:spPr/>
    </dgm:pt>
    <dgm:pt modelId="{F6B1DB9A-36BD-44F1-8E7F-B3D9F7C054E0}" type="pres">
      <dgm:prSet presAssocID="{FD68863D-0BF4-418A-B84A-E6DCC32BCA0F}" presName="thickLine" presStyleLbl="alignNode1" presStyleIdx="1" presStyleCnt="4"/>
      <dgm:spPr/>
    </dgm:pt>
    <dgm:pt modelId="{CD7F16A6-8908-414E-B1C0-CCD984012B79}" type="pres">
      <dgm:prSet presAssocID="{FD68863D-0BF4-418A-B84A-E6DCC32BCA0F}" presName="horz1" presStyleCnt="0"/>
      <dgm:spPr/>
    </dgm:pt>
    <dgm:pt modelId="{DFAA026C-16D8-42EA-9992-0589977DD8A6}" type="pres">
      <dgm:prSet presAssocID="{FD68863D-0BF4-418A-B84A-E6DCC32BCA0F}" presName="tx1" presStyleLbl="revTx" presStyleIdx="1" presStyleCnt="4"/>
      <dgm:spPr/>
    </dgm:pt>
    <dgm:pt modelId="{CB762351-8163-44B7-A2F4-500ACA683EE4}" type="pres">
      <dgm:prSet presAssocID="{FD68863D-0BF4-418A-B84A-E6DCC32BCA0F}" presName="vert1" presStyleCnt="0"/>
      <dgm:spPr/>
    </dgm:pt>
    <dgm:pt modelId="{F8EB4CF3-B05C-41F5-B46B-67D7DD625F07}" type="pres">
      <dgm:prSet presAssocID="{BD8760AE-D489-4F8D-8861-902BD445ADE5}" presName="thickLine" presStyleLbl="alignNode1" presStyleIdx="2" presStyleCnt="4"/>
      <dgm:spPr/>
    </dgm:pt>
    <dgm:pt modelId="{85E009B3-4833-48CF-8872-BC5F653A3974}" type="pres">
      <dgm:prSet presAssocID="{BD8760AE-D489-4F8D-8861-902BD445ADE5}" presName="horz1" presStyleCnt="0"/>
      <dgm:spPr/>
    </dgm:pt>
    <dgm:pt modelId="{5CB933D4-818C-482F-AD7D-B99AA5E089EE}" type="pres">
      <dgm:prSet presAssocID="{BD8760AE-D489-4F8D-8861-902BD445ADE5}" presName="tx1" presStyleLbl="revTx" presStyleIdx="2" presStyleCnt="4"/>
      <dgm:spPr/>
    </dgm:pt>
    <dgm:pt modelId="{386A5618-DC2F-4EC3-BB70-2CAC248CE99C}" type="pres">
      <dgm:prSet presAssocID="{BD8760AE-D489-4F8D-8861-902BD445ADE5}" presName="vert1" presStyleCnt="0"/>
      <dgm:spPr/>
    </dgm:pt>
    <dgm:pt modelId="{D7B84A5E-1878-45F5-BBE7-A0DB7F936B86}" type="pres">
      <dgm:prSet presAssocID="{218212DC-F667-4758-8B5A-48E514852B6F}" presName="thickLine" presStyleLbl="alignNode1" presStyleIdx="3" presStyleCnt="4"/>
      <dgm:spPr/>
    </dgm:pt>
    <dgm:pt modelId="{BF0A24E2-6B50-4A48-AE0F-F1B6C9B1DFB7}" type="pres">
      <dgm:prSet presAssocID="{218212DC-F667-4758-8B5A-48E514852B6F}" presName="horz1" presStyleCnt="0"/>
      <dgm:spPr/>
    </dgm:pt>
    <dgm:pt modelId="{69AB8D97-34B9-4218-9F82-A87EFB29DEA0}" type="pres">
      <dgm:prSet presAssocID="{218212DC-F667-4758-8B5A-48E514852B6F}" presName="tx1" presStyleLbl="revTx" presStyleIdx="3" presStyleCnt="4"/>
      <dgm:spPr/>
    </dgm:pt>
    <dgm:pt modelId="{0B444DDD-DFA8-4CB7-9040-D1643993F216}" type="pres">
      <dgm:prSet presAssocID="{218212DC-F667-4758-8B5A-48E514852B6F}" presName="vert1" presStyleCnt="0"/>
      <dgm:spPr/>
    </dgm:pt>
  </dgm:ptLst>
  <dgm:cxnLst>
    <dgm:cxn modelId="{AD494E06-AEE2-4D10-B4AF-4BD903515CFF}" type="presOf" srcId="{90DC2B8A-7634-40E2-A9D8-27BEBA324307}" destId="{178465F5-77B8-4B05-85B2-3882119D18B2}" srcOrd="0" destOrd="0" presId="urn:microsoft.com/office/officeart/2008/layout/LinedList"/>
    <dgm:cxn modelId="{8347E15F-7616-4C57-A4DF-2C39577E2E10}" type="presOf" srcId="{BD8760AE-D489-4F8D-8861-902BD445ADE5}" destId="{5CB933D4-818C-482F-AD7D-B99AA5E089EE}" srcOrd="0" destOrd="0" presId="urn:microsoft.com/office/officeart/2008/layout/LinedList"/>
    <dgm:cxn modelId="{B1F58060-52DF-4659-A2DB-47C7E66AC125}" srcId="{90DC2B8A-7634-40E2-A9D8-27BEBA324307}" destId="{75DE5F16-6919-4EA6-8F0F-861F7D7A95E2}" srcOrd="0" destOrd="0" parTransId="{32413174-C422-4FBA-9C5C-5D6939775581}" sibTransId="{C0C17930-B499-47F8-91B9-5C9355C239BF}"/>
    <dgm:cxn modelId="{50B4D47C-E90C-420F-8A8A-F94791CD86A4}" srcId="{90DC2B8A-7634-40E2-A9D8-27BEBA324307}" destId="{FD68863D-0BF4-418A-B84A-E6DCC32BCA0F}" srcOrd="1" destOrd="0" parTransId="{E4D7DCDD-AA67-4323-9BEB-D093536B01A0}" sibTransId="{50FFAE13-CA37-4552-ADE5-04ADD9A28861}"/>
    <dgm:cxn modelId="{B5DC9F93-B291-43D7-A64F-9EE34F33FAA4}" srcId="{90DC2B8A-7634-40E2-A9D8-27BEBA324307}" destId="{218212DC-F667-4758-8B5A-48E514852B6F}" srcOrd="3" destOrd="0" parTransId="{0C6E7208-279D-41BB-BFAC-83BDCD5738BA}" sibTransId="{422E4777-7DE9-4631-BA8D-4A9BF15389E3}"/>
    <dgm:cxn modelId="{CFA59F9B-5C41-45DE-963E-01D67DC989A7}" type="presOf" srcId="{FD68863D-0BF4-418A-B84A-E6DCC32BCA0F}" destId="{DFAA026C-16D8-42EA-9992-0589977DD8A6}" srcOrd="0" destOrd="0" presId="urn:microsoft.com/office/officeart/2008/layout/LinedList"/>
    <dgm:cxn modelId="{268005A3-09B3-4A3B-BAB0-623E4FD89D84}" type="presOf" srcId="{75DE5F16-6919-4EA6-8F0F-861F7D7A95E2}" destId="{1FFC9B4F-1FF1-40FD-B287-58FADE87238A}" srcOrd="0" destOrd="0" presId="urn:microsoft.com/office/officeart/2008/layout/LinedList"/>
    <dgm:cxn modelId="{9B6A64A4-5D74-4ACC-B946-7C191D8E2255}" type="presOf" srcId="{218212DC-F667-4758-8B5A-48E514852B6F}" destId="{69AB8D97-34B9-4218-9F82-A87EFB29DEA0}" srcOrd="0" destOrd="0" presId="urn:microsoft.com/office/officeart/2008/layout/LinedList"/>
    <dgm:cxn modelId="{46C547D8-769D-49F7-BE66-11A87717BD35}" srcId="{90DC2B8A-7634-40E2-A9D8-27BEBA324307}" destId="{BD8760AE-D489-4F8D-8861-902BD445ADE5}" srcOrd="2" destOrd="0" parTransId="{D4E637F0-3BEF-4F39-80B0-C2DE8A251A63}" sibTransId="{639FA63C-E391-405A-9A2C-0B0F85A39D30}"/>
    <dgm:cxn modelId="{0EAB9DA0-7743-43EA-84EE-E66216A5F3C3}" type="presParOf" srcId="{178465F5-77B8-4B05-85B2-3882119D18B2}" destId="{C03ABBE8-13A4-428D-9541-21626937258F}" srcOrd="0" destOrd="0" presId="urn:microsoft.com/office/officeart/2008/layout/LinedList"/>
    <dgm:cxn modelId="{8B8E8BA5-A9B8-4C6C-99DC-BD8DC69ABFED}" type="presParOf" srcId="{178465F5-77B8-4B05-85B2-3882119D18B2}" destId="{5CD3CC97-8B36-4C9E-96E2-CDAD6C7F0C04}" srcOrd="1" destOrd="0" presId="urn:microsoft.com/office/officeart/2008/layout/LinedList"/>
    <dgm:cxn modelId="{0B026298-880A-4FB0-8795-C8BCB32AE4DC}" type="presParOf" srcId="{5CD3CC97-8B36-4C9E-96E2-CDAD6C7F0C04}" destId="{1FFC9B4F-1FF1-40FD-B287-58FADE87238A}" srcOrd="0" destOrd="0" presId="urn:microsoft.com/office/officeart/2008/layout/LinedList"/>
    <dgm:cxn modelId="{169DB39F-DA5D-4329-95AB-C79208A2D5FE}" type="presParOf" srcId="{5CD3CC97-8B36-4C9E-96E2-CDAD6C7F0C04}" destId="{DCF6D770-5E4F-4E25-B761-3E60254717A8}" srcOrd="1" destOrd="0" presId="urn:microsoft.com/office/officeart/2008/layout/LinedList"/>
    <dgm:cxn modelId="{E0D005E0-E7F1-4B1F-B35B-FBEDB87C8F6A}" type="presParOf" srcId="{178465F5-77B8-4B05-85B2-3882119D18B2}" destId="{F6B1DB9A-36BD-44F1-8E7F-B3D9F7C054E0}" srcOrd="2" destOrd="0" presId="urn:microsoft.com/office/officeart/2008/layout/LinedList"/>
    <dgm:cxn modelId="{0A27DFD2-2CBE-4716-9055-411BAE13BED6}" type="presParOf" srcId="{178465F5-77B8-4B05-85B2-3882119D18B2}" destId="{CD7F16A6-8908-414E-B1C0-CCD984012B79}" srcOrd="3" destOrd="0" presId="urn:microsoft.com/office/officeart/2008/layout/LinedList"/>
    <dgm:cxn modelId="{81A6199C-D514-494F-AED5-3E8A3E208ADF}" type="presParOf" srcId="{CD7F16A6-8908-414E-B1C0-CCD984012B79}" destId="{DFAA026C-16D8-42EA-9992-0589977DD8A6}" srcOrd="0" destOrd="0" presId="urn:microsoft.com/office/officeart/2008/layout/LinedList"/>
    <dgm:cxn modelId="{81F92540-DC11-4EE3-815B-5E11732A69D0}" type="presParOf" srcId="{CD7F16A6-8908-414E-B1C0-CCD984012B79}" destId="{CB762351-8163-44B7-A2F4-500ACA683EE4}" srcOrd="1" destOrd="0" presId="urn:microsoft.com/office/officeart/2008/layout/LinedList"/>
    <dgm:cxn modelId="{93110C9E-E7C9-48BF-AD36-57F6C0488C04}" type="presParOf" srcId="{178465F5-77B8-4B05-85B2-3882119D18B2}" destId="{F8EB4CF3-B05C-41F5-B46B-67D7DD625F07}" srcOrd="4" destOrd="0" presId="urn:microsoft.com/office/officeart/2008/layout/LinedList"/>
    <dgm:cxn modelId="{561627B9-25AA-49A8-BDD4-48DE47B76B8C}" type="presParOf" srcId="{178465F5-77B8-4B05-85B2-3882119D18B2}" destId="{85E009B3-4833-48CF-8872-BC5F653A3974}" srcOrd="5" destOrd="0" presId="urn:microsoft.com/office/officeart/2008/layout/LinedList"/>
    <dgm:cxn modelId="{7F047F55-9FA5-4190-803E-AFB9AFBA26BD}" type="presParOf" srcId="{85E009B3-4833-48CF-8872-BC5F653A3974}" destId="{5CB933D4-818C-482F-AD7D-B99AA5E089EE}" srcOrd="0" destOrd="0" presId="urn:microsoft.com/office/officeart/2008/layout/LinedList"/>
    <dgm:cxn modelId="{33664051-2EF4-4A0F-96E4-F4EE089D7D18}" type="presParOf" srcId="{85E009B3-4833-48CF-8872-BC5F653A3974}" destId="{386A5618-DC2F-4EC3-BB70-2CAC248CE99C}" srcOrd="1" destOrd="0" presId="urn:microsoft.com/office/officeart/2008/layout/LinedList"/>
    <dgm:cxn modelId="{E4BBF16B-A790-405D-859A-C2AECACD8E7F}" type="presParOf" srcId="{178465F5-77B8-4B05-85B2-3882119D18B2}" destId="{D7B84A5E-1878-45F5-BBE7-A0DB7F936B86}" srcOrd="6" destOrd="0" presId="urn:microsoft.com/office/officeart/2008/layout/LinedList"/>
    <dgm:cxn modelId="{4D66C681-42E5-4DD5-8941-1931395536A1}" type="presParOf" srcId="{178465F5-77B8-4B05-85B2-3882119D18B2}" destId="{BF0A24E2-6B50-4A48-AE0F-F1B6C9B1DFB7}" srcOrd="7" destOrd="0" presId="urn:microsoft.com/office/officeart/2008/layout/LinedList"/>
    <dgm:cxn modelId="{F677FF3C-C094-4A3E-9359-F16A0C72C4B3}" type="presParOf" srcId="{BF0A24E2-6B50-4A48-AE0F-F1B6C9B1DFB7}" destId="{69AB8D97-34B9-4218-9F82-A87EFB29DEA0}" srcOrd="0" destOrd="0" presId="urn:microsoft.com/office/officeart/2008/layout/LinedList"/>
    <dgm:cxn modelId="{B6F80ADE-AEAD-4DC6-8F6F-708595783A59}" type="presParOf" srcId="{BF0A24E2-6B50-4A48-AE0F-F1B6C9B1DFB7}" destId="{0B444DDD-DFA8-4CB7-9040-D1643993F21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BAA5C7-AFFB-4CEF-BA89-7D21337E9CD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D57A9A-90DD-46FE-BC83-5B3C99B9FEBD}">
      <dgm:prSet/>
      <dgm:spPr/>
      <dgm:t>
        <a:bodyPr/>
        <a:lstStyle/>
        <a:p>
          <a:r>
            <a:rPr lang="hr-HR" dirty="0"/>
            <a:t>- bogatije verbalno objašnjavati vizualne sadržaje</a:t>
          </a:r>
          <a:endParaRPr lang="en-US" dirty="0"/>
        </a:p>
      </dgm:t>
    </dgm:pt>
    <dgm:pt modelId="{4A12D1C3-5D02-4199-82FB-D218ADE42A20}" type="parTrans" cxnId="{C81A1406-355B-4FA3-A94C-3CBF96F124C5}">
      <dgm:prSet/>
      <dgm:spPr/>
      <dgm:t>
        <a:bodyPr/>
        <a:lstStyle/>
        <a:p>
          <a:endParaRPr lang="en-US"/>
        </a:p>
      </dgm:t>
    </dgm:pt>
    <dgm:pt modelId="{C8F921B6-BB46-4DD2-8AB5-23D90B6799D8}" type="sibTrans" cxnId="{C81A1406-355B-4FA3-A94C-3CBF96F124C5}">
      <dgm:prSet/>
      <dgm:spPr/>
      <dgm:t>
        <a:bodyPr/>
        <a:lstStyle/>
        <a:p>
          <a:endParaRPr lang="en-US"/>
        </a:p>
      </dgm:t>
    </dgm:pt>
    <dgm:pt modelId="{EC667898-7EC7-4AC6-9B73-8B2B2150A587}">
      <dgm:prSet/>
      <dgm:spPr/>
      <dgm:t>
        <a:bodyPr/>
        <a:lstStyle/>
        <a:p>
          <a:r>
            <a:rPr lang="hr-HR" dirty="0"/>
            <a:t>- pročitati poveznice na virtualne sadržaje (npr. nije dovoljno samo dati uputu „klikni na poveznicu“)</a:t>
          </a:r>
          <a:endParaRPr lang="en-US" dirty="0"/>
        </a:p>
      </dgm:t>
    </dgm:pt>
    <dgm:pt modelId="{98AE53B8-6B45-4DA6-B8A9-6CAC324B9983}" type="parTrans" cxnId="{39B52507-2B16-485C-9A46-66C04EFA7975}">
      <dgm:prSet/>
      <dgm:spPr/>
      <dgm:t>
        <a:bodyPr/>
        <a:lstStyle/>
        <a:p>
          <a:endParaRPr lang="en-US"/>
        </a:p>
      </dgm:t>
    </dgm:pt>
    <dgm:pt modelId="{A726292B-987D-4E39-86BA-E238FEDB8305}" type="sibTrans" cxnId="{39B52507-2B16-485C-9A46-66C04EFA7975}">
      <dgm:prSet/>
      <dgm:spPr/>
      <dgm:t>
        <a:bodyPr/>
        <a:lstStyle/>
        <a:p>
          <a:endParaRPr lang="en-US"/>
        </a:p>
      </dgm:t>
    </dgm:pt>
    <dgm:pt modelId="{D69B0B0C-C5C0-4BB3-87DB-83DB3404DFF0}">
      <dgm:prSet/>
      <dgm:spPr/>
      <dgm:t>
        <a:bodyPr/>
        <a:lstStyle/>
        <a:p>
          <a:r>
            <a:rPr lang="hr-HR" dirty="0"/>
            <a:t>- usporiti govor, kako bi ga djeca sa slušnim teškoćama mogla kvalitetno pratiti</a:t>
          </a:r>
          <a:endParaRPr lang="en-US" dirty="0"/>
        </a:p>
      </dgm:t>
    </dgm:pt>
    <dgm:pt modelId="{FE63AB76-E469-48A3-9E21-074479BFFA63}" type="parTrans" cxnId="{368A4F10-A08F-4D04-AC34-70A2E624F023}">
      <dgm:prSet/>
      <dgm:spPr/>
      <dgm:t>
        <a:bodyPr/>
        <a:lstStyle/>
        <a:p>
          <a:endParaRPr lang="en-US"/>
        </a:p>
      </dgm:t>
    </dgm:pt>
    <dgm:pt modelId="{910082B3-08C8-45F2-B67D-A16AE373F367}" type="sibTrans" cxnId="{368A4F10-A08F-4D04-AC34-70A2E624F023}">
      <dgm:prSet/>
      <dgm:spPr/>
      <dgm:t>
        <a:bodyPr/>
        <a:lstStyle/>
        <a:p>
          <a:endParaRPr lang="en-US"/>
        </a:p>
      </dgm:t>
    </dgm:pt>
    <dgm:pt modelId="{BF2B830B-F74D-4032-A301-56272921B535}" type="pres">
      <dgm:prSet presAssocID="{81BAA5C7-AFFB-4CEF-BA89-7D21337E9CDD}" presName="linear" presStyleCnt="0">
        <dgm:presLayoutVars>
          <dgm:animLvl val="lvl"/>
          <dgm:resizeHandles val="exact"/>
        </dgm:presLayoutVars>
      </dgm:prSet>
      <dgm:spPr/>
    </dgm:pt>
    <dgm:pt modelId="{0E502E8F-CBA8-494B-BB60-B4134BE179A8}" type="pres">
      <dgm:prSet presAssocID="{01D57A9A-90DD-46FE-BC83-5B3C99B9FE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5E90B4-47E8-453F-959A-35D666182462}" type="pres">
      <dgm:prSet presAssocID="{C8F921B6-BB46-4DD2-8AB5-23D90B6799D8}" presName="spacer" presStyleCnt="0"/>
      <dgm:spPr/>
    </dgm:pt>
    <dgm:pt modelId="{FFD5642E-66CC-4D45-9587-FD42D54C0874}" type="pres">
      <dgm:prSet presAssocID="{EC667898-7EC7-4AC6-9B73-8B2B2150A58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BD67BFD-357E-4D58-AF02-2DF3EE3ADEFE}" type="pres">
      <dgm:prSet presAssocID="{A726292B-987D-4E39-86BA-E238FEDB8305}" presName="spacer" presStyleCnt="0"/>
      <dgm:spPr/>
    </dgm:pt>
    <dgm:pt modelId="{62D615A0-7F99-4833-A0EE-169B783F597A}" type="pres">
      <dgm:prSet presAssocID="{D69B0B0C-C5C0-4BB3-87DB-83DB3404DFF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81A1406-355B-4FA3-A94C-3CBF96F124C5}" srcId="{81BAA5C7-AFFB-4CEF-BA89-7D21337E9CDD}" destId="{01D57A9A-90DD-46FE-BC83-5B3C99B9FEBD}" srcOrd="0" destOrd="0" parTransId="{4A12D1C3-5D02-4199-82FB-D218ADE42A20}" sibTransId="{C8F921B6-BB46-4DD2-8AB5-23D90B6799D8}"/>
    <dgm:cxn modelId="{39B52507-2B16-485C-9A46-66C04EFA7975}" srcId="{81BAA5C7-AFFB-4CEF-BA89-7D21337E9CDD}" destId="{EC667898-7EC7-4AC6-9B73-8B2B2150A587}" srcOrd="1" destOrd="0" parTransId="{98AE53B8-6B45-4DA6-B8A9-6CAC324B9983}" sibTransId="{A726292B-987D-4E39-86BA-E238FEDB8305}"/>
    <dgm:cxn modelId="{368A4F10-A08F-4D04-AC34-70A2E624F023}" srcId="{81BAA5C7-AFFB-4CEF-BA89-7D21337E9CDD}" destId="{D69B0B0C-C5C0-4BB3-87DB-83DB3404DFF0}" srcOrd="2" destOrd="0" parTransId="{FE63AB76-E469-48A3-9E21-074479BFFA63}" sibTransId="{910082B3-08C8-45F2-B67D-A16AE373F367}"/>
    <dgm:cxn modelId="{FC00885C-5ACE-4670-845B-D513545AE33E}" type="presOf" srcId="{81BAA5C7-AFFB-4CEF-BA89-7D21337E9CDD}" destId="{BF2B830B-F74D-4032-A301-56272921B535}" srcOrd="0" destOrd="0" presId="urn:microsoft.com/office/officeart/2005/8/layout/vList2"/>
    <dgm:cxn modelId="{829A6642-2F41-4737-9CAC-9E2BC664A892}" type="presOf" srcId="{D69B0B0C-C5C0-4BB3-87DB-83DB3404DFF0}" destId="{62D615A0-7F99-4833-A0EE-169B783F597A}" srcOrd="0" destOrd="0" presId="urn:microsoft.com/office/officeart/2005/8/layout/vList2"/>
    <dgm:cxn modelId="{7C3F2D70-26B4-43FD-97FE-59E152972363}" type="presOf" srcId="{01D57A9A-90DD-46FE-BC83-5B3C99B9FEBD}" destId="{0E502E8F-CBA8-494B-BB60-B4134BE179A8}" srcOrd="0" destOrd="0" presId="urn:microsoft.com/office/officeart/2005/8/layout/vList2"/>
    <dgm:cxn modelId="{A9BDD8D4-EC8F-4C61-9219-AF17EDCD916A}" type="presOf" srcId="{EC667898-7EC7-4AC6-9B73-8B2B2150A587}" destId="{FFD5642E-66CC-4D45-9587-FD42D54C0874}" srcOrd="0" destOrd="0" presId="urn:microsoft.com/office/officeart/2005/8/layout/vList2"/>
    <dgm:cxn modelId="{774A8D14-0D0D-4D77-B095-CB703086F534}" type="presParOf" srcId="{BF2B830B-F74D-4032-A301-56272921B535}" destId="{0E502E8F-CBA8-494B-BB60-B4134BE179A8}" srcOrd="0" destOrd="0" presId="urn:microsoft.com/office/officeart/2005/8/layout/vList2"/>
    <dgm:cxn modelId="{31DA8396-4665-426E-B641-24273415B10D}" type="presParOf" srcId="{BF2B830B-F74D-4032-A301-56272921B535}" destId="{DE5E90B4-47E8-453F-959A-35D666182462}" srcOrd="1" destOrd="0" presId="urn:microsoft.com/office/officeart/2005/8/layout/vList2"/>
    <dgm:cxn modelId="{F57B29C0-B697-4BFC-9866-C5F387D55800}" type="presParOf" srcId="{BF2B830B-F74D-4032-A301-56272921B535}" destId="{FFD5642E-66CC-4D45-9587-FD42D54C0874}" srcOrd="2" destOrd="0" presId="urn:microsoft.com/office/officeart/2005/8/layout/vList2"/>
    <dgm:cxn modelId="{BE73517E-B42D-4033-B99C-25A5E3E0EF50}" type="presParOf" srcId="{BF2B830B-F74D-4032-A301-56272921B535}" destId="{3BD67BFD-357E-4D58-AF02-2DF3EE3ADEFE}" srcOrd="3" destOrd="0" presId="urn:microsoft.com/office/officeart/2005/8/layout/vList2"/>
    <dgm:cxn modelId="{61CEF0E2-11FD-4717-82D7-7AA03BAA36C9}" type="presParOf" srcId="{BF2B830B-F74D-4032-A301-56272921B535}" destId="{62D615A0-7F99-4833-A0EE-169B783F59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3AAE68-721F-458B-9F07-4BF3F9A0637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E11FC8-6E89-4176-9AFC-AD462749D834}">
      <dgm:prSet/>
      <dgm:spPr/>
      <dgm:t>
        <a:bodyPr/>
        <a:lstStyle/>
        <a:p>
          <a:r>
            <a:rPr lang="hr-HR" dirty="0"/>
            <a:t>- omogućiti prilagodbu sadržaja koji nisu prilagođeni za djecu s oštećenjima sluha, uz pomoć znakovnog jezika ili dodatnih titlova</a:t>
          </a:r>
          <a:endParaRPr lang="en-US" dirty="0"/>
        </a:p>
      </dgm:t>
    </dgm:pt>
    <dgm:pt modelId="{AFD3538F-97C4-4F75-8595-ADE5DE971037}" type="parTrans" cxnId="{2C87BC56-79F1-4E81-8C7B-F7B6951B7535}">
      <dgm:prSet/>
      <dgm:spPr/>
      <dgm:t>
        <a:bodyPr/>
        <a:lstStyle/>
        <a:p>
          <a:endParaRPr lang="en-US"/>
        </a:p>
      </dgm:t>
    </dgm:pt>
    <dgm:pt modelId="{63D9EE45-0D99-46A8-A1FF-5D7D6B2E46B2}" type="sibTrans" cxnId="{2C87BC56-79F1-4E81-8C7B-F7B6951B7535}">
      <dgm:prSet/>
      <dgm:spPr/>
      <dgm:t>
        <a:bodyPr/>
        <a:lstStyle/>
        <a:p>
          <a:endParaRPr lang="en-US"/>
        </a:p>
      </dgm:t>
    </dgm:pt>
    <dgm:pt modelId="{EB1ECB3F-CE55-48D4-BE3A-70A76B7DD5DF}">
      <dgm:prSet/>
      <dgm:spPr/>
      <dgm:t>
        <a:bodyPr/>
        <a:lstStyle/>
        <a:p>
          <a:r>
            <a:rPr lang="hr-HR" dirty="0"/>
            <a:t>- osigurati čist i jasan zvuk u </a:t>
          </a:r>
          <a:r>
            <a:rPr lang="hr-HR" dirty="0" err="1"/>
            <a:t>videolekcijama</a:t>
          </a:r>
          <a:r>
            <a:rPr lang="hr-HR" dirty="0"/>
            <a:t> u sklopu predmetne nastave, kako bi ih djeca s oštećenjima sluha mogla uspješno pratiti</a:t>
          </a:r>
          <a:endParaRPr lang="en-US" dirty="0"/>
        </a:p>
      </dgm:t>
    </dgm:pt>
    <dgm:pt modelId="{CF377985-C45F-424A-8A2A-51DD149D3C14}" type="parTrans" cxnId="{1173C640-CBB2-487C-B779-B7C309E291C0}">
      <dgm:prSet/>
      <dgm:spPr/>
      <dgm:t>
        <a:bodyPr/>
        <a:lstStyle/>
        <a:p>
          <a:endParaRPr lang="en-US"/>
        </a:p>
      </dgm:t>
    </dgm:pt>
    <dgm:pt modelId="{64604D29-ED59-497D-8079-E0297A28E3F5}" type="sibTrans" cxnId="{1173C640-CBB2-487C-B779-B7C309E291C0}">
      <dgm:prSet/>
      <dgm:spPr/>
      <dgm:t>
        <a:bodyPr/>
        <a:lstStyle/>
        <a:p>
          <a:endParaRPr lang="en-US"/>
        </a:p>
      </dgm:t>
    </dgm:pt>
    <dgm:pt modelId="{3CFB7B05-E96F-4F9A-95BD-4AAA7AC56096}" type="pres">
      <dgm:prSet presAssocID="{EB3AAE68-721F-458B-9F07-4BF3F9A0637D}" presName="vert0" presStyleCnt="0">
        <dgm:presLayoutVars>
          <dgm:dir/>
          <dgm:animOne val="branch"/>
          <dgm:animLvl val="lvl"/>
        </dgm:presLayoutVars>
      </dgm:prSet>
      <dgm:spPr/>
    </dgm:pt>
    <dgm:pt modelId="{2071A59A-D535-4958-B79A-46E47521C296}" type="pres">
      <dgm:prSet presAssocID="{89E11FC8-6E89-4176-9AFC-AD462749D834}" presName="thickLine" presStyleLbl="alignNode1" presStyleIdx="0" presStyleCnt="2"/>
      <dgm:spPr/>
    </dgm:pt>
    <dgm:pt modelId="{38183D85-80B7-43A9-80F0-BD958CDC0CC9}" type="pres">
      <dgm:prSet presAssocID="{89E11FC8-6E89-4176-9AFC-AD462749D834}" presName="horz1" presStyleCnt="0"/>
      <dgm:spPr/>
    </dgm:pt>
    <dgm:pt modelId="{1D5245C5-AA21-4C9A-B1EB-E4F250E80A9E}" type="pres">
      <dgm:prSet presAssocID="{89E11FC8-6E89-4176-9AFC-AD462749D834}" presName="tx1" presStyleLbl="revTx" presStyleIdx="0" presStyleCnt="2"/>
      <dgm:spPr/>
    </dgm:pt>
    <dgm:pt modelId="{9B086EC3-62FD-4390-A6BC-70D8EAEB6A4A}" type="pres">
      <dgm:prSet presAssocID="{89E11FC8-6E89-4176-9AFC-AD462749D834}" presName="vert1" presStyleCnt="0"/>
      <dgm:spPr/>
    </dgm:pt>
    <dgm:pt modelId="{C679A518-1F04-4E9F-BFA1-3C8C7E003F85}" type="pres">
      <dgm:prSet presAssocID="{EB1ECB3F-CE55-48D4-BE3A-70A76B7DD5DF}" presName="thickLine" presStyleLbl="alignNode1" presStyleIdx="1" presStyleCnt="2"/>
      <dgm:spPr/>
    </dgm:pt>
    <dgm:pt modelId="{DEE31A28-0917-4D98-824F-BC158626E061}" type="pres">
      <dgm:prSet presAssocID="{EB1ECB3F-CE55-48D4-BE3A-70A76B7DD5DF}" presName="horz1" presStyleCnt="0"/>
      <dgm:spPr/>
    </dgm:pt>
    <dgm:pt modelId="{171AC3EF-F77D-431D-B442-4F50C5955A6F}" type="pres">
      <dgm:prSet presAssocID="{EB1ECB3F-CE55-48D4-BE3A-70A76B7DD5DF}" presName="tx1" presStyleLbl="revTx" presStyleIdx="1" presStyleCnt="2"/>
      <dgm:spPr/>
    </dgm:pt>
    <dgm:pt modelId="{906C0666-55B8-4D4B-AFB6-C6CBF7A75317}" type="pres">
      <dgm:prSet presAssocID="{EB1ECB3F-CE55-48D4-BE3A-70A76B7DD5DF}" presName="vert1" presStyleCnt="0"/>
      <dgm:spPr/>
    </dgm:pt>
  </dgm:ptLst>
  <dgm:cxnLst>
    <dgm:cxn modelId="{1173C640-CBB2-487C-B779-B7C309E291C0}" srcId="{EB3AAE68-721F-458B-9F07-4BF3F9A0637D}" destId="{EB1ECB3F-CE55-48D4-BE3A-70A76B7DD5DF}" srcOrd="1" destOrd="0" parTransId="{CF377985-C45F-424A-8A2A-51DD149D3C14}" sibTransId="{64604D29-ED59-497D-8079-E0297A28E3F5}"/>
    <dgm:cxn modelId="{F5EB0F5B-420D-4B8C-936A-4EBF3D8D8B4B}" type="presOf" srcId="{89E11FC8-6E89-4176-9AFC-AD462749D834}" destId="{1D5245C5-AA21-4C9A-B1EB-E4F250E80A9E}" srcOrd="0" destOrd="0" presId="urn:microsoft.com/office/officeart/2008/layout/LinedList"/>
    <dgm:cxn modelId="{9E3CFA5F-3EF5-4D59-853F-E0C43DFE564A}" type="presOf" srcId="{EB1ECB3F-CE55-48D4-BE3A-70A76B7DD5DF}" destId="{171AC3EF-F77D-431D-B442-4F50C5955A6F}" srcOrd="0" destOrd="0" presId="urn:microsoft.com/office/officeart/2008/layout/LinedList"/>
    <dgm:cxn modelId="{2C87BC56-79F1-4E81-8C7B-F7B6951B7535}" srcId="{EB3AAE68-721F-458B-9F07-4BF3F9A0637D}" destId="{89E11FC8-6E89-4176-9AFC-AD462749D834}" srcOrd="0" destOrd="0" parTransId="{AFD3538F-97C4-4F75-8595-ADE5DE971037}" sibTransId="{63D9EE45-0D99-46A8-A1FF-5D7D6B2E46B2}"/>
    <dgm:cxn modelId="{043D52E3-ACEC-4F07-BED6-C441740D2F55}" type="presOf" srcId="{EB3AAE68-721F-458B-9F07-4BF3F9A0637D}" destId="{3CFB7B05-E96F-4F9A-95BD-4AAA7AC56096}" srcOrd="0" destOrd="0" presId="urn:microsoft.com/office/officeart/2008/layout/LinedList"/>
    <dgm:cxn modelId="{078BDBDE-A71B-419A-9D7F-269C25CAA2AC}" type="presParOf" srcId="{3CFB7B05-E96F-4F9A-95BD-4AAA7AC56096}" destId="{2071A59A-D535-4958-B79A-46E47521C296}" srcOrd="0" destOrd="0" presId="urn:microsoft.com/office/officeart/2008/layout/LinedList"/>
    <dgm:cxn modelId="{70CA14F9-A940-4225-B7F5-727627BBF9E8}" type="presParOf" srcId="{3CFB7B05-E96F-4F9A-95BD-4AAA7AC56096}" destId="{38183D85-80B7-43A9-80F0-BD958CDC0CC9}" srcOrd="1" destOrd="0" presId="urn:microsoft.com/office/officeart/2008/layout/LinedList"/>
    <dgm:cxn modelId="{98DE170F-4062-4AC0-932A-82785DDAC5F5}" type="presParOf" srcId="{38183D85-80B7-43A9-80F0-BD958CDC0CC9}" destId="{1D5245C5-AA21-4C9A-B1EB-E4F250E80A9E}" srcOrd="0" destOrd="0" presId="urn:microsoft.com/office/officeart/2008/layout/LinedList"/>
    <dgm:cxn modelId="{059816F1-EECE-4C72-A583-245AC34691D4}" type="presParOf" srcId="{38183D85-80B7-43A9-80F0-BD958CDC0CC9}" destId="{9B086EC3-62FD-4390-A6BC-70D8EAEB6A4A}" srcOrd="1" destOrd="0" presId="urn:microsoft.com/office/officeart/2008/layout/LinedList"/>
    <dgm:cxn modelId="{BB049F1E-9A37-4A53-B529-BDFC3225B745}" type="presParOf" srcId="{3CFB7B05-E96F-4F9A-95BD-4AAA7AC56096}" destId="{C679A518-1F04-4E9F-BFA1-3C8C7E003F85}" srcOrd="2" destOrd="0" presId="urn:microsoft.com/office/officeart/2008/layout/LinedList"/>
    <dgm:cxn modelId="{DA3691B4-E3C4-4F9E-8FFD-71599E3BA988}" type="presParOf" srcId="{3CFB7B05-E96F-4F9A-95BD-4AAA7AC56096}" destId="{DEE31A28-0917-4D98-824F-BC158626E061}" srcOrd="3" destOrd="0" presId="urn:microsoft.com/office/officeart/2008/layout/LinedList"/>
    <dgm:cxn modelId="{D581A9B8-4F7A-44C7-B34D-21B13C3DC311}" type="presParOf" srcId="{DEE31A28-0917-4D98-824F-BC158626E061}" destId="{171AC3EF-F77D-431D-B442-4F50C5955A6F}" srcOrd="0" destOrd="0" presId="urn:microsoft.com/office/officeart/2008/layout/LinedList"/>
    <dgm:cxn modelId="{F4C63F6A-3A1F-4674-B485-E57A92DAA7DB}" type="presParOf" srcId="{DEE31A28-0917-4D98-824F-BC158626E061}" destId="{906C0666-55B8-4D4B-AFB6-C6CBF7A753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7A078D-B977-4C85-A690-8BA955C7D7C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8E8BFC-2B6F-4ECA-88DF-355A4A94691C}">
      <dgm:prSet/>
      <dgm:spPr/>
      <dgm:t>
        <a:bodyPr/>
        <a:lstStyle/>
        <a:p>
          <a:r>
            <a:rPr lang="hr-HR" dirty="0"/>
            <a:t>- potrebno je odrediti konkretne ishode i provjeru  njihove realizacije tijekom aktivnosti</a:t>
          </a:r>
          <a:endParaRPr lang="en-US" dirty="0"/>
        </a:p>
      </dgm:t>
    </dgm:pt>
    <dgm:pt modelId="{70B5E3E5-3648-439C-8663-EA869129CF5D}" type="parTrans" cxnId="{F8148093-0773-486B-BD45-6D5C3F3F21F7}">
      <dgm:prSet/>
      <dgm:spPr/>
      <dgm:t>
        <a:bodyPr/>
        <a:lstStyle/>
        <a:p>
          <a:endParaRPr lang="en-US"/>
        </a:p>
      </dgm:t>
    </dgm:pt>
    <dgm:pt modelId="{758B012D-85FC-4E06-9873-55472AFC38F7}" type="sibTrans" cxnId="{F8148093-0773-486B-BD45-6D5C3F3F21F7}">
      <dgm:prSet/>
      <dgm:spPr/>
      <dgm:t>
        <a:bodyPr/>
        <a:lstStyle/>
        <a:p>
          <a:endParaRPr lang="en-US"/>
        </a:p>
      </dgm:t>
    </dgm:pt>
    <dgm:pt modelId="{C0B4F7B2-9BA1-4A55-8D4E-46821C332F93}">
      <dgm:prSet/>
      <dgm:spPr/>
      <dgm:t>
        <a:bodyPr/>
        <a:lstStyle/>
        <a:p>
          <a:r>
            <a:rPr lang="hr-HR" dirty="0"/>
            <a:t>- može biti nadopunjen kvizovima, radnim listićima, igricama osmišljenima upravo za tu lekciju ili već postojećima</a:t>
          </a:r>
          <a:endParaRPr lang="en-US" dirty="0"/>
        </a:p>
      </dgm:t>
    </dgm:pt>
    <dgm:pt modelId="{3CEF2A6F-EE0B-49A9-900A-944270F8DB22}" type="parTrans" cxnId="{E415C18C-F491-451D-A804-4E69A98DFF63}">
      <dgm:prSet/>
      <dgm:spPr/>
      <dgm:t>
        <a:bodyPr/>
        <a:lstStyle/>
        <a:p>
          <a:endParaRPr lang="en-US"/>
        </a:p>
      </dgm:t>
    </dgm:pt>
    <dgm:pt modelId="{E2B9F31F-259A-4AB6-83ED-A518948EC1D4}" type="sibTrans" cxnId="{E415C18C-F491-451D-A804-4E69A98DFF63}">
      <dgm:prSet/>
      <dgm:spPr/>
      <dgm:t>
        <a:bodyPr/>
        <a:lstStyle/>
        <a:p>
          <a:endParaRPr lang="en-US"/>
        </a:p>
      </dgm:t>
    </dgm:pt>
    <dgm:pt modelId="{3D016E01-BC24-43DC-A30C-9CAE9C4647AB}">
      <dgm:prSet/>
      <dgm:spPr/>
      <dgm:t>
        <a:bodyPr/>
        <a:lstStyle/>
        <a:p>
          <a:r>
            <a:rPr lang="hr-HR" dirty="0"/>
            <a:t>- može biti dopunjen nekim drugim audio/video sadržajima</a:t>
          </a:r>
          <a:endParaRPr lang="en-US" dirty="0"/>
        </a:p>
      </dgm:t>
    </dgm:pt>
    <dgm:pt modelId="{18A33B19-242E-49BF-B201-655D30E459E6}" type="parTrans" cxnId="{8E98398C-5E81-4AFA-A970-6AB5602A12B4}">
      <dgm:prSet/>
      <dgm:spPr/>
      <dgm:t>
        <a:bodyPr/>
        <a:lstStyle/>
        <a:p>
          <a:endParaRPr lang="en-US"/>
        </a:p>
      </dgm:t>
    </dgm:pt>
    <dgm:pt modelId="{BA0DA889-8108-414D-BBE1-1EFCB9B0CFEA}" type="sibTrans" cxnId="{8E98398C-5E81-4AFA-A970-6AB5602A12B4}">
      <dgm:prSet/>
      <dgm:spPr/>
      <dgm:t>
        <a:bodyPr/>
        <a:lstStyle/>
        <a:p>
          <a:endParaRPr lang="en-US"/>
        </a:p>
      </dgm:t>
    </dgm:pt>
    <dgm:pt modelId="{3DC3D797-BB5D-45B4-B998-88A3F2F11682}">
      <dgm:prSet/>
      <dgm:spPr/>
      <dgm:t>
        <a:bodyPr/>
        <a:lstStyle/>
        <a:p>
          <a:r>
            <a:rPr lang="hr-HR" dirty="0"/>
            <a:t>- poveznice na dodatne sadržaje moraju biti skraćenog oblika, jasno istaknute</a:t>
          </a:r>
          <a:endParaRPr lang="en-US" dirty="0"/>
        </a:p>
      </dgm:t>
    </dgm:pt>
    <dgm:pt modelId="{48713CB9-5837-47A3-86A9-C01F2B714A21}" type="parTrans" cxnId="{835ED021-B84C-4DF3-8F2D-F0E495A6D5F9}">
      <dgm:prSet/>
      <dgm:spPr/>
      <dgm:t>
        <a:bodyPr/>
        <a:lstStyle/>
        <a:p>
          <a:endParaRPr lang="en-US"/>
        </a:p>
      </dgm:t>
    </dgm:pt>
    <dgm:pt modelId="{8C3532C5-4E43-4BE3-82CF-7F154E985AC3}" type="sibTrans" cxnId="{835ED021-B84C-4DF3-8F2D-F0E495A6D5F9}">
      <dgm:prSet/>
      <dgm:spPr/>
      <dgm:t>
        <a:bodyPr/>
        <a:lstStyle/>
        <a:p>
          <a:endParaRPr lang="en-US"/>
        </a:p>
      </dgm:t>
    </dgm:pt>
    <dgm:pt modelId="{668ACECF-AEEE-457C-BE36-24AABB67A53B}" type="pres">
      <dgm:prSet presAssocID="{277A078D-B977-4C85-A690-8BA955C7D7C4}" presName="linear" presStyleCnt="0">
        <dgm:presLayoutVars>
          <dgm:animLvl val="lvl"/>
          <dgm:resizeHandles val="exact"/>
        </dgm:presLayoutVars>
      </dgm:prSet>
      <dgm:spPr/>
    </dgm:pt>
    <dgm:pt modelId="{FFF7F6A9-9E61-45B8-B9C7-B7D7C440F108}" type="pres">
      <dgm:prSet presAssocID="{E28E8BFC-2B6F-4ECA-88DF-355A4A94691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FB67501-A3E7-4D22-AC60-2EA8ABABF56D}" type="pres">
      <dgm:prSet presAssocID="{758B012D-85FC-4E06-9873-55472AFC38F7}" presName="spacer" presStyleCnt="0"/>
      <dgm:spPr/>
    </dgm:pt>
    <dgm:pt modelId="{57C4276C-F8C5-4D0F-8603-3CD37DC2E1D0}" type="pres">
      <dgm:prSet presAssocID="{C0B4F7B2-9BA1-4A55-8D4E-46821C332F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3300DD6-9440-4AA2-B64D-9EEA02A6B613}" type="pres">
      <dgm:prSet presAssocID="{E2B9F31F-259A-4AB6-83ED-A518948EC1D4}" presName="spacer" presStyleCnt="0"/>
      <dgm:spPr/>
    </dgm:pt>
    <dgm:pt modelId="{0D53D062-6EDC-4071-BF1C-1547D4F6B1C8}" type="pres">
      <dgm:prSet presAssocID="{3D016E01-BC24-43DC-A30C-9CAE9C4647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02A6B49-E46F-47D0-A1C0-6E50E1A9D1A9}" type="pres">
      <dgm:prSet presAssocID="{BA0DA889-8108-414D-BBE1-1EFCB9B0CFEA}" presName="spacer" presStyleCnt="0"/>
      <dgm:spPr/>
    </dgm:pt>
    <dgm:pt modelId="{2A628A9B-DB54-466B-BFDD-38F7A9033D08}" type="pres">
      <dgm:prSet presAssocID="{3DC3D797-BB5D-45B4-B998-88A3F2F116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35ED021-B84C-4DF3-8F2D-F0E495A6D5F9}" srcId="{277A078D-B977-4C85-A690-8BA955C7D7C4}" destId="{3DC3D797-BB5D-45B4-B998-88A3F2F11682}" srcOrd="3" destOrd="0" parTransId="{48713CB9-5837-47A3-86A9-C01F2B714A21}" sibTransId="{8C3532C5-4E43-4BE3-82CF-7F154E985AC3}"/>
    <dgm:cxn modelId="{5352652A-8A63-4BB7-A47E-DEB798AA9805}" type="presOf" srcId="{3D016E01-BC24-43DC-A30C-9CAE9C4647AB}" destId="{0D53D062-6EDC-4071-BF1C-1547D4F6B1C8}" srcOrd="0" destOrd="0" presId="urn:microsoft.com/office/officeart/2005/8/layout/vList2"/>
    <dgm:cxn modelId="{26F47D5D-0264-4D02-AD0C-0C0A4221ECDF}" type="presOf" srcId="{C0B4F7B2-9BA1-4A55-8D4E-46821C332F93}" destId="{57C4276C-F8C5-4D0F-8603-3CD37DC2E1D0}" srcOrd="0" destOrd="0" presId="urn:microsoft.com/office/officeart/2005/8/layout/vList2"/>
    <dgm:cxn modelId="{BF90D150-59E7-4CEA-B702-1CECE890ED98}" type="presOf" srcId="{E28E8BFC-2B6F-4ECA-88DF-355A4A94691C}" destId="{FFF7F6A9-9E61-45B8-B9C7-B7D7C440F108}" srcOrd="0" destOrd="0" presId="urn:microsoft.com/office/officeart/2005/8/layout/vList2"/>
    <dgm:cxn modelId="{54D27081-1BE1-4001-9923-CB03372F7E0C}" type="presOf" srcId="{3DC3D797-BB5D-45B4-B998-88A3F2F11682}" destId="{2A628A9B-DB54-466B-BFDD-38F7A9033D08}" srcOrd="0" destOrd="0" presId="urn:microsoft.com/office/officeart/2005/8/layout/vList2"/>
    <dgm:cxn modelId="{8BBEC488-C0D3-454E-81DB-C9C8F159F39F}" type="presOf" srcId="{277A078D-B977-4C85-A690-8BA955C7D7C4}" destId="{668ACECF-AEEE-457C-BE36-24AABB67A53B}" srcOrd="0" destOrd="0" presId="urn:microsoft.com/office/officeart/2005/8/layout/vList2"/>
    <dgm:cxn modelId="{8E98398C-5E81-4AFA-A970-6AB5602A12B4}" srcId="{277A078D-B977-4C85-A690-8BA955C7D7C4}" destId="{3D016E01-BC24-43DC-A30C-9CAE9C4647AB}" srcOrd="2" destOrd="0" parTransId="{18A33B19-242E-49BF-B201-655D30E459E6}" sibTransId="{BA0DA889-8108-414D-BBE1-1EFCB9B0CFEA}"/>
    <dgm:cxn modelId="{E415C18C-F491-451D-A804-4E69A98DFF63}" srcId="{277A078D-B977-4C85-A690-8BA955C7D7C4}" destId="{C0B4F7B2-9BA1-4A55-8D4E-46821C332F93}" srcOrd="1" destOrd="0" parTransId="{3CEF2A6F-EE0B-49A9-900A-944270F8DB22}" sibTransId="{E2B9F31F-259A-4AB6-83ED-A518948EC1D4}"/>
    <dgm:cxn modelId="{F8148093-0773-486B-BD45-6D5C3F3F21F7}" srcId="{277A078D-B977-4C85-A690-8BA955C7D7C4}" destId="{E28E8BFC-2B6F-4ECA-88DF-355A4A94691C}" srcOrd="0" destOrd="0" parTransId="{70B5E3E5-3648-439C-8663-EA869129CF5D}" sibTransId="{758B012D-85FC-4E06-9873-55472AFC38F7}"/>
    <dgm:cxn modelId="{38C651AF-17B5-4A9A-A950-971533757ED8}" type="presParOf" srcId="{668ACECF-AEEE-457C-BE36-24AABB67A53B}" destId="{FFF7F6A9-9E61-45B8-B9C7-B7D7C440F108}" srcOrd="0" destOrd="0" presId="urn:microsoft.com/office/officeart/2005/8/layout/vList2"/>
    <dgm:cxn modelId="{2CDA1601-514B-4814-9FF9-0F43790D2184}" type="presParOf" srcId="{668ACECF-AEEE-457C-BE36-24AABB67A53B}" destId="{AFB67501-A3E7-4D22-AC60-2EA8ABABF56D}" srcOrd="1" destOrd="0" presId="urn:microsoft.com/office/officeart/2005/8/layout/vList2"/>
    <dgm:cxn modelId="{8B9318D0-5D69-439B-AA43-BF447816C735}" type="presParOf" srcId="{668ACECF-AEEE-457C-BE36-24AABB67A53B}" destId="{57C4276C-F8C5-4D0F-8603-3CD37DC2E1D0}" srcOrd="2" destOrd="0" presId="urn:microsoft.com/office/officeart/2005/8/layout/vList2"/>
    <dgm:cxn modelId="{622A6EA8-B3D9-4F47-8102-7B7680C3230F}" type="presParOf" srcId="{668ACECF-AEEE-457C-BE36-24AABB67A53B}" destId="{E3300DD6-9440-4AA2-B64D-9EEA02A6B613}" srcOrd="3" destOrd="0" presId="urn:microsoft.com/office/officeart/2005/8/layout/vList2"/>
    <dgm:cxn modelId="{71C3CB81-2CB2-4689-913A-B500215F646D}" type="presParOf" srcId="{668ACECF-AEEE-457C-BE36-24AABB67A53B}" destId="{0D53D062-6EDC-4071-BF1C-1547D4F6B1C8}" srcOrd="4" destOrd="0" presId="urn:microsoft.com/office/officeart/2005/8/layout/vList2"/>
    <dgm:cxn modelId="{E8B50795-47C3-4D60-AEDC-C60E7F7A5B50}" type="presParOf" srcId="{668ACECF-AEEE-457C-BE36-24AABB67A53B}" destId="{902A6B49-E46F-47D0-A1C0-6E50E1A9D1A9}" srcOrd="5" destOrd="0" presId="urn:microsoft.com/office/officeart/2005/8/layout/vList2"/>
    <dgm:cxn modelId="{BFB44480-953D-4CA1-9D51-87F8472EE09F}" type="presParOf" srcId="{668ACECF-AEEE-457C-BE36-24AABB67A53B}" destId="{2A628A9B-DB54-466B-BFDD-38F7A9033D0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84EEA6D-C58F-47E0-9D84-24EF4190870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2B2D66-3B03-4327-83E2-AACB82D18236}">
      <dgm:prSet/>
      <dgm:spPr/>
      <dgm:t>
        <a:bodyPr/>
        <a:lstStyle/>
        <a:p>
          <a:r>
            <a:rPr lang="hr-HR" dirty="0"/>
            <a:t>- sve </a:t>
          </a:r>
          <a:r>
            <a:rPr lang="hr-HR" dirty="0" err="1"/>
            <a:t>upotrebljene</a:t>
          </a:r>
          <a:r>
            <a:rPr lang="hr-HR" dirty="0"/>
            <a:t> grafičke ili likovne dodatke u prezentaciji treba opisati u audio dijelu</a:t>
          </a:r>
          <a:endParaRPr lang="en-US" dirty="0"/>
        </a:p>
      </dgm:t>
    </dgm:pt>
    <dgm:pt modelId="{8EA66486-FA30-42D2-B096-5E8B1765161E}" type="parTrans" cxnId="{5FF63E85-0435-411D-AE62-7F171B971B19}">
      <dgm:prSet/>
      <dgm:spPr/>
      <dgm:t>
        <a:bodyPr/>
        <a:lstStyle/>
        <a:p>
          <a:endParaRPr lang="en-US"/>
        </a:p>
      </dgm:t>
    </dgm:pt>
    <dgm:pt modelId="{BF75FC20-D7AA-48A2-9162-9EF541C2DEB2}" type="sibTrans" cxnId="{5FF63E85-0435-411D-AE62-7F171B971B19}">
      <dgm:prSet/>
      <dgm:spPr/>
      <dgm:t>
        <a:bodyPr/>
        <a:lstStyle/>
        <a:p>
          <a:endParaRPr lang="en-US"/>
        </a:p>
      </dgm:t>
    </dgm:pt>
    <dgm:pt modelId="{AAB39912-C806-4189-AA65-FCCA2F3DD5C7}">
      <dgm:prSet/>
      <dgm:spPr/>
      <dgm:t>
        <a:bodyPr/>
        <a:lstStyle/>
        <a:p>
          <a:r>
            <a:rPr lang="hr-HR" dirty="0"/>
            <a:t>- za sve korištene materijale treba na predzadnjem slajdu navesti poveznice uz datum korištenja izvora</a:t>
          </a:r>
          <a:endParaRPr lang="en-US" dirty="0"/>
        </a:p>
      </dgm:t>
    </dgm:pt>
    <dgm:pt modelId="{64D3F008-379F-4828-9724-DC884CB4620D}" type="parTrans" cxnId="{F61DD70E-2A42-4161-816F-5D43F89A106C}">
      <dgm:prSet/>
      <dgm:spPr/>
      <dgm:t>
        <a:bodyPr/>
        <a:lstStyle/>
        <a:p>
          <a:endParaRPr lang="en-US"/>
        </a:p>
      </dgm:t>
    </dgm:pt>
    <dgm:pt modelId="{0EAB3AFD-8DBD-4872-9B68-90B1865D4376}" type="sibTrans" cxnId="{F61DD70E-2A42-4161-816F-5D43F89A106C}">
      <dgm:prSet/>
      <dgm:spPr/>
      <dgm:t>
        <a:bodyPr/>
        <a:lstStyle/>
        <a:p>
          <a:endParaRPr lang="en-US"/>
        </a:p>
      </dgm:t>
    </dgm:pt>
    <dgm:pt modelId="{32AF9191-A848-44B3-ABAE-4FC1BAC26791}">
      <dgm:prSet/>
      <dgm:spPr/>
      <dgm:t>
        <a:bodyPr/>
        <a:lstStyle/>
        <a:p>
          <a:r>
            <a:rPr lang="hr-HR" dirty="0"/>
            <a:t>- uz taj i završni slajd nema video i audio sudjelovanja autora prezentacije</a:t>
          </a:r>
          <a:endParaRPr lang="en-US" dirty="0"/>
        </a:p>
      </dgm:t>
    </dgm:pt>
    <dgm:pt modelId="{B46A6E7A-02F9-44A2-9217-292658F66BDD}" type="parTrans" cxnId="{0A18B83C-941C-4448-B43D-5EFD4FFA2382}">
      <dgm:prSet/>
      <dgm:spPr/>
      <dgm:t>
        <a:bodyPr/>
        <a:lstStyle/>
        <a:p>
          <a:endParaRPr lang="en-US"/>
        </a:p>
      </dgm:t>
    </dgm:pt>
    <dgm:pt modelId="{502F426A-3A65-481B-B0D5-9C5E2EBC6162}" type="sibTrans" cxnId="{0A18B83C-941C-4448-B43D-5EFD4FFA2382}">
      <dgm:prSet/>
      <dgm:spPr/>
      <dgm:t>
        <a:bodyPr/>
        <a:lstStyle/>
        <a:p>
          <a:endParaRPr lang="en-US"/>
        </a:p>
      </dgm:t>
    </dgm:pt>
    <dgm:pt modelId="{51FF84B4-818A-45D5-B9A7-15AE6B1D06F4}" type="pres">
      <dgm:prSet presAssocID="{F84EEA6D-C58F-47E0-9D84-24EF4190870D}" presName="linear" presStyleCnt="0">
        <dgm:presLayoutVars>
          <dgm:animLvl val="lvl"/>
          <dgm:resizeHandles val="exact"/>
        </dgm:presLayoutVars>
      </dgm:prSet>
      <dgm:spPr/>
    </dgm:pt>
    <dgm:pt modelId="{ACC4F64C-6B81-4D19-8E14-EC7D3CB3AB5F}" type="pres">
      <dgm:prSet presAssocID="{AC2B2D66-3B03-4327-83E2-AACB82D182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0310500-E26D-4BD0-888F-1B59DD86C360}" type="pres">
      <dgm:prSet presAssocID="{BF75FC20-D7AA-48A2-9162-9EF541C2DEB2}" presName="spacer" presStyleCnt="0"/>
      <dgm:spPr/>
    </dgm:pt>
    <dgm:pt modelId="{C66333F0-EACA-4678-B511-AA011A89985A}" type="pres">
      <dgm:prSet presAssocID="{AAB39912-C806-4189-AA65-FCCA2F3DD5C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1900240-3F9E-4AFD-BF04-2F5E68AA8718}" type="pres">
      <dgm:prSet presAssocID="{0EAB3AFD-8DBD-4872-9B68-90B1865D4376}" presName="spacer" presStyleCnt="0"/>
      <dgm:spPr/>
    </dgm:pt>
    <dgm:pt modelId="{77101795-440F-4DE0-B0C5-8EA5A41F521C}" type="pres">
      <dgm:prSet presAssocID="{32AF9191-A848-44B3-ABAE-4FC1BAC2679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1DD70E-2A42-4161-816F-5D43F89A106C}" srcId="{F84EEA6D-C58F-47E0-9D84-24EF4190870D}" destId="{AAB39912-C806-4189-AA65-FCCA2F3DD5C7}" srcOrd="1" destOrd="0" parTransId="{64D3F008-379F-4828-9724-DC884CB4620D}" sibTransId="{0EAB3AFD-8DBD-4872-9B68-90B1865D4376}"/>
    <dgm:cxn modelId="{681A4921-B312-440B-B155-231F675DF64C}" type="presOf" srcId="{32AF9191-A848-44B3-ABAE-4FC1BAC26791}" destId="{77101795-440F-4DE0-B0C5-8EA5A41F521C}" srcOrd="0" destOrd="0" presId="urn:microsoft.com/office/officeart/2005/8/layout/vList2"/>
    <dgm:cxn modelId="{0A18B83C-941C-4448-B43D-5EFD4FFA2382}" srcId="{F84EEA6D-C58F-47E0-9D84-24EF4190870D}" destId="{32AF9191-A848-44B3-ABAE-4FC1BAC26791}" srcOrd="2" destOrd="0" parTransId="{B46A6E7A-02F9-44A2-9217-292658F66BDD}" sibTransId="{502F426A-3A65-481B-B0D5-9C5E2EBC6162}"/>
    <dgm:cxn modelId="{89248E48-DAC2-41A9-9757-93E8EE751A22}" type="presOf" srcId="{F84EEA6D-C58F-47E0-9D84-24EF4190870D}" destId="{51FF84B4-818A-45D5-B9A7-15AE6B1D06F4}" srcOrd="0" destOrd="0" presId="urn:microsoft.com/office/officeart/2005/8/layout/vList2"/>
    <dgm:cxn modelId="{44A98F6B-CC0F-4DA0-8421-A10A1973C7CA}" type="presOf" srcId="{AAB39912-C806-4189-AA65-FCCA2F3DD5C7}" destId="{C66333F0-EACA-4678-B511-AA011A89985A}" srcOrd="0" destOrd="0" presId="urn:microsoft.com/office/officeart/2005/8/layout/vList2"/>
    <dgm:cxn modelId="{F4A09F81-F344-4013-9FBD-4D1DB8F113E3}" type="presOf" srcId="{AC2B2D66-3B03-4327-83E2-AACB82D18236}" destId="{ACC4F64C-6B81-4D19-8E14-EC7D3CB3AB5F}" srcOrd="0" destOrd="0" presId="urn:microsoft.com/office/officeart/2005/8/layout/vList2"/>
    <dgm:cxn modelId="{5FF63E85-0435-411D-AE62-7F171B971B19}" srcId="{F84EEA6D-C58F-47E0-9D84-24EF4190870D}" destId="{AC2B2D66-3B03-4327-83E2-AACB82D18236}" srcOrd="0" destOrd="0" parTransId="{8EA66486-FA30-42D2-B096-5E8B1765161E}" sibTransId="{BF75FC20-D7AA-48A2-9162-9EF541C2DEB2}"/>
    <dgm:cxn modelId="{29576680-A5F4-422B-8492-4EA7D57DE237}" type="presParOf" srcId="{51FF84B4-818A-45D5-B9A7-15AE6B1D06F4}" destId="{ACC4F64C-6B81-4D19-8E14-EC7D3CB3AB5F}" srcOrd="0" destOrd="0" presId="urn:microsoft.com/office/officeart/2005/8/layout/vList2"/>
    <dgm:cxn modelId="{5F03E823-2145-4F74-88CD-4CEF629A08BF}" type="presParOf" srcId="{51FF84B4-818A-45D5-B9A7-15AE6B1D06F4}" destId="{C0310500-E26D-4BD0-888F-1B59DD86C360}" srcOrd="1" destOrd="0" presId="urn:microsoft.com/office/officeart/2005/8/layout/vList2"/>
    <dgm:cxn modelId="{E337EDBE-25DC-4F3F-AA2A-D1B82F95DC07}" type="presParOf" srcId="{51FF84B4-818A-45D5-B9A7-15AE6B1D06F4}" destId="{C66333F0-EACA-4678-B511-AA011A89985A}" srcOrd="2" destOrd="0" presId="urn:microsoft.com/office/officeart/2005/8/layout/vList2"/>
    <dgm:cxn modelId="{A2234D50-ED98-444B-B94E-AC834A94C7D7}" type="presParOf" srcId="{51FF84B4-818A-45D5-B9A7-15AE6B1D06F4}" destId="{11900240-3F9E-4AFD-BF04-2F5E68AA8718}" srcOrd="3" destOrd="0" presId="urn:microsoft.com/office/officeart/2005/8/layout/vList2"/>
    <dgm:cxn modelId="{69216243-478F-4B40-AB14-0136DE4B4EDE}" type="presParOf" srcId="{51FF84B4-818A-45D5-B9A7-15AE6B1D06F4}" destId="{77101795-440F-4DE0-B0C5-8EA5A41F52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5AB003-81E0-43E9-99B7-4705CDF868C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F7F092-5914-4B40-8B6F-B5D7696D58AE}">
      <dgm:prSet/>
      <dgm:spPr/>
      <dgm:t>
        <a:bodyPr/>
        <a:lstStyle/>
        <a:p>
          <a:r>
            <a:rPr lang="hr-HR" dirty="0"/>
            <a:t>- sve je slobodno koristiti prema vlastitom nahođenju predmetnog nastavnika</a:t>
          </a:r>
          <a:endParaRPr lang="en-US" dirty="0"/>
        </a:p>
      </dgm:t>
    </dgm:pt>
    <dgm:pt modelId="{958254B1-D343-4BA8-AB8E-B6588CC1F718}" type="parTrans" cxnId="{5236CDF0-E79C-47E2-BB1A-2401C50B4011}">
      <dgm:prSet/>
      <dgm:spPr/>
      <dgm:t>
        <a:bodyPr/>
        <a:lstStyle/>
        <a:p>
          <a:endParaRPr lang="en-US"/>
        </a:p>
      </dgm:t>
    </dgm:pt>
    <dgm:pt modelId="{1E9C6AA1-0493-4B07-A62B-0F3A820C5624}" type="sibTrans" cxnId="{5236CDF0-E79C-47E2-BB1A-2401C50B4011}">
      <dgm:prSet/>
      <dgm:spPr/>
      <dgm:t>
        <a:bodyPr/>
        <a:lstStyle/>
        <a:p>
          <a:endParaRPr lang="en-US"/>
        </a:p>
      </dgm:t>
    </dgm:pt>
    <dgm:pt modelId="{20FF5A6C-F332-45E4-9F9E-E1486E459C23}">
      <dgm:prSet/>
      <dgm:spPr/>
      <dgm:t>
        <a:bodyPr/>
        <a:lstStyle/>
        <a:p>
          <a:r>
            <a:rPr lang="hr-HR" dirty="0"/>
            <a:t>- MP teme su inkorporirane u sve sadržaje svih predmeta</a:t>
          </a:r>
          <a:endParaRPr lang="en-US" dirty="0"/>
        </a:p>
      </dgm:t>
    </dgm:pt>
    <dgm:pt modelId="{C6A617ED-7328-45E7-B41D-134A0053D786}" type="parTrans" cxnId="{F5396601-6CFD-4D1F-B393-B31B7A87CE52}">
      <dgm:prSet/>
      <dgm:spPr/>
      <dgm:t>
        <a:bodyPr/>
        <a:lstStyle/>
        <a:p>
          <a:endParaRPr lang="en-US"/>
        </a:p>
      </dgm:t>
    </dgm:pt>
    <dgm:pt modelId="{CA5AEE09-3C4D-45BF-B297-411157B1C7DE}" type="sibTrans" cxnId="{F5396601-6CFD-4D1F-B393-B31B7A87CE52}">
      <dgm:prSet/>
      <dgm:spPr/>
      <dgm:t>
        <a:bodyPr/>
        <a:lstStyle/>
        <a:p>
          <a:endParaRPr lang="en-US"/>
        </a:p>
      </dgm:t>
    </dgm:pt>
    <dgm:pt modelId="{CB6082D9-355D-4A6F-B2CB-D78F057F5CB5}">
      <dgm:prSet/>
      <dgm:spPr/>
      <dgm:t>
        <a:bodyPr/>
        <a:lstStyle/>
        <a:p>
          <a:r>
            <a:rPr lang="hr-HR" dirty="0"/>
            <a:t>- svi dodatni materijali – igrice, nastavni listići, kvizovi, križaljke također se mogu koristiti nevezano uz lekciju</a:t>
          </a:r>
          <a:endParaRPr lang="en-US" dirty="0"/>
        </a:p>
      </dgm:t>
    </dgm:pt>
    <dgm:pt modelId="{63DEE4FB-A18E-4A14-A5EF-AD348938E22C}" type="parTrans" cxnId="{C134294C-6293-4F31-AC6E-BCBD7C850E53}">
      <dgm:prSet/>
      <dgm:spPr/>
      <dgm:t>
        <a:bodyPr/>
        <a:lstStyle/>
        <a:p>
          <a:endParaRPr lang="en-US"/>
        </a:p>
      </dgm:t>
    </dgm:pt>
    <dgm:pt modelId="{87388D9D-7F6E-4827-B3C5-99624D16C79D}" type="sibTrans" cxnId="{C134294C-6293-4F31-AC6E-BCBD7C850E53}">
      <dgm:prSet/>
      <dgm:spPr/>
      <dgm:t>
        <a:bodyPr/>
        <a:lstStyle/>
        <a:p>
          <a:endParaRPr lang="en-US"/>
        </a:p>
      </dgm:t>
    </dgm:pt>
    <dgm:pt modelId="{0803DD6F-CE66-474D-9915-7E9434BC8BE1}" type="pres">
      <dgm:prSet presAssocID="{F05AB003-81E0-43E9-99B7-4705CDF868CE}" presName="vert0" presStyleCnt="0">
        <dgm:presLayoutVars>
          <dgm:dir/>
          <dgm:animOne val="branch"/>
          <dgm:animLvl val="lvl"/>
        </dgm:presLayoutVars>
      </dgm:prSet>
      <dgm:spPr/>
    </dgm:pt>
    <dgm:pt modelId="{503D880B-A3A7-4E59-A35C-067567A421FD}" type="pres">
      <dgm:prSet presAssocID="{7FF7F092-5914-4B40-8B6F-B5D7696D58AE}" presName="thickLine" presStyleLbl="alignNode1" presStyleIdx="0" presStyleCnt="3"/>
      <dgm:spPr/>
    </dgm:pt>
    <dgm:pt modelId="{CEA97C7E-797F-4A12-92F6-66073FBED6DF}" type="pres">
      <dgm:prSet presAssocID="{7FF7F092-5914-4B40-8B6F-B5D7696D58AE}" presName="horz1" presStyleCnt="0"/>
      <dgm:spPr/>
    </dgm:pt>
    <dgm:pt modelId="{155CF436-939B-4FBE-904B-53D451C6E87F}" type="pres">
      <dgm:prSet presAssocID="{7FF7F092-5914-4B40-8B6F-B5D7696D58AE}" presName="tx1" presStyleLbl="revTx" presStyleIdx="0" presStyleCnt="3"/>
      <dgm:spPr/>
    </dgm:pt>
    <dgm:pt modelId="{44C6B675-0E28-4150-8F4A-40F706131DF4}" type="pres">
      <dgm:prSet presAssocID="{7FF7F092-5914-4B40-8B6F-B5D7696D58AE}" presName="vert1" presStyleCnt="0"/>
      <dgm:spPr/>
    </dgm:pt>
    <dgm:pt modelId="{D78ED607-7FCB-4169-BC24-FE08449ED98F}" type="pres">
      <dgm:prSet presAssocID="{20FF5A6C-F332-45E4-9F9E-E1486E459C23}" presName="thickLine" presStyleLbl="alignNode1" presStyleIdx="1" presStyleCnt="3"/>
      <dgm:spPr/>
    </dgm:pt>
    <dgm:pt modelId="{62C432B7-8FBF-4E19-B4F0-C3BAD78E9F62}" type="pres">
      <dgm:prSet presAssocID="{20FF5A6C-F332-45E4-9F9E-E1486E459C23}" presName="horz1" presStyleCnt="0"/>
      <dgm:spPr/>
    </dgm:pt>
    <dgm:pt modelId="{9DA0D7E8-26BF-4230-BA81-5CFA072A9D60}" type="pres">
      <dgm:prSet presAssocID="{20FF5A6C-F332-45E4-9F9E-E1486E459C23}" presName="tx1" presStyleLbl="revTx" presStyleIdx="1" presStyleCnt="3"/>
      <dgm:spPr/>
    </dgm:pt>
    <dgm:pt modelId="{0A09E1CE-D42F-4BBC-8EC5-CDCD86F2F6DE}" type="pres">
      <dgm:prSet presAssocID="{20FF5A6C-F332-45E4-9F9E-E1486E459C23}" presName="vert1" presStyleCnt="0"/>
      <dgm:spPr/>
    </dgm:pt>
    <dgm:pt modelId="{23E25D51-2177-4E06-85B5-0CB93D16B7AB}" type="pres">
      <dgm:prSet presAssocID="{CB6082D9-355D-4A6F-B2CB-D78F057F5CB5}" presName="thickLine" presStyleLbl="alignNode1" presStyleIdx="2" presStyleCnt="3"/>
      <dgm:spPr/>
    </dgm:pt>
    <dgm:pt modelId="{14FDA56F-07BE-4DB1-B26E-0CB78803F974}" type="pres">
      <dgm:prSet presAssocID="{CB6082D9-355D-4A6F-B2CB-D78F057F5CB5}" presName="horz1" presStyleCnt="0"/>
      <dgm:spPr/>
    </dgm:pt>
    <dgm:pt modelId="{EBA90601-6D14-4E74-93D4-FD67CB4E6926}" type="pres">
      <dgm:prSet presAssocID="{CB6082D9-355D-4A6F-B2CB-D78F057F5CB5}" presName="tx1" presStyleLbl="revTx" presStyleIdx="2" presStyleCnt="3"/>
      <dgm:spPr/>
    </dgm:pt>
    <dgm:pt modelId="{8E6DF4B7-C286-4AA0-AE59-1D9FC313B230}" type="pres">
      <dgm:prSet presAssocID="{CB6082D9-355D-4A6F-B2CB-D78F057F5CB5}" presName="vert1" presStyleCnt="0"/>
      <dgm:spPr/>
    </dgm:pt>
  </dgm:ptLst>
  <dgm:cxnLst>
    <dgm:cxn modelId="{F5396601-6CFD-4D1F-B393-B31B7A87CE52}" srcId="{F05AB003-81E0-43E9-99B7-4705CDF868CE}" destId="{20FF5A6C-F332-45E4-9F9E-E1486E459C23}" srcOrd="1" destOrd="0" parTransId="{C6A617ED-7328-45E7-B41D-134A0053D786}" sibTransId="{CA5AEE09-3C4D-45BF-B297-411157B1C7DE}"/>
    <dgm:cxn modelId="{C134294C-6293-4F31-AC6E-BCBD7C850E53}" srcId="{F05AB003-81E0-43E9-99B7-4705CDF868CE}" destId="{CB6082D9-355D-4A6F-B2CB-D78F057F5CB5}" srcOrd="2" destOrd="0" parTransId="{63DEE4FB-A18E-4A14-A5EF-AD348938E22C}" sibTransId="{87388D9D-7F6E-4827-B3C5-99624D16C79D}"/>
    <dgm:cxn modelId="{B5206653-044D-4A65-9608-828578118DBF}" type="presOf" srcId="{F05AB003-81E0-43E9-99B7-4705CDF868CE}" destId="{0803DD6F-CE66-474D-9915-7E9434BC8BE1}" srcOrd="0" destOrd="0" presId="urn:microsoft.com/office/officeart/2008/layout/LinedList"/>
    <dgm:cxn modelId="{FD73E656-FF72-44BA-ADF1-B6ADC0CFF8DA}" type="presOf" srcId="{CB6082D9-355D-4A6F-B2CB-D78F057F5CB5}" destId="{EBA90601-6D14-4E74-93D4-FD67CB4E6926}" srcOrd="0" destOrd="0" presId="urn:microsoft.com/office/officeart/2008/layout/LinedList"/>
    <dgm:cxn modelId="{13BAB2AD-7A3A-42D6-93C1-8DA8C6357845}" type="presOf" srcId="{20FF5A6C-F332-45E4-9F9E-E1486E459C23}" destId="{9DA0D7E8-26BF-4230-BA81-5CFA072A9D60}" srcOrd="0" destOrd="0" presId="urn:microsoft.com/office/officeart/2008/layout/LinedList"/>
    <dgm:cxn modelId="{5236CDF0-E79C-47E2-BB1A-2401C50B4011}" srcId="{F05AB003-81E0-43E9-99B7-4705CDF868CE}" destId="{7FF7F092-5914-4B40-8B6F-B5D7696D58AE}" srcOrd="0" destOrd="0" parTransId="{958254B1-D343-4BA8-AB8E-B6588CC1F718}" sibTransId="{1E9C6AA1-0493-4B07-A62B-0F3A820C5624}"/>
    <dgm:cxn modelId="{9368EEFE-4BFE-471E-A52E-2BCB44F23403}" type="presOf" srcId="{7FF7F092-5914-4B40-8B6F-B5D7696D58AE}" destId="{155CF436-939B-4FBE-904B-53D451C6E87F}" srcOrd="0" destOrd="0" presId="urn:microsoft.com/office/officeart/2008/layout/LinedList"/>
    <dgm:cxn modelId="{60DE800E-A85A-4962-9D38-BC2663FFF75D}" type="presParOf" srcId="{0803DD6F-CE66-474D-9915-7E9434BC8BE1}" destId="{503D880B-A3A7-4E59-A35C-067567A421FD}" srcOrd="0" destOrd="0" presId="urn:microsoft.com/office/officeart/2008/layout/LinedList"/>
    <dgm:cxn modelId="{B0C54417-5682-4FCE-A31D-DB7D6601D657}" type="presParOf" srcId="{0803DD6F-CE66-474D-9915-7E9434BC8BE1}" destId="{CEA97C7E-797F-4A12-92F6-66073FBED6DF}" srcOrd="1" destOrd="0" presId="urn:microsoft.com/office/officeart/2008/layout/LinedList"/>
    <dgm:cxn modelId="{8C4154F6-01AA-44FB-8A96-6337F628DB78}" type="presParOf" srcId="{CEA97C7E-797F-4A12-92F6-66073FBED6DF}" destId="{155CF436-939B-4FBE-904B-53D451C6E87F}" srcOrd="0" destOrd="0" presId="urn:microsoft.com/office/officeart/2008/layout/LinedList"/>
    <dgm:cxn modelId="{3648C8CD-6CAE-4B94-B6C4-BC9D40FEB52E}" type="presParOf" srcId="{CEA97C7E-797F-4A12-92F6-66073FBED6DF}" destId="{44C6B675-0E28-4150-8F4A-40F706131DF4}" srcOrd="1" destOrd="0" presId="urn:microsoft.com/office/officeart/2008/layout/LinedList"/>
    <dgm:cxn modelId="{E620DB1B-1B63-4F05-B05E-B5DD90157847}" type="presParOf" srcId="{0803DD6F-CE66-474D-9915-7E9434BC8BE1}" destId="{D78ED607-7FCB-4169-BC24-FE08449ED98F}" srcOrd="2" destOrd="0" presId="urn:microsoft.com/office/officeart/2008/layout/LinedList"/>
    <dgm:cxn modelId="{A36E58F6-C04D-4580-A520-62CE902F7FAC}" type="presParOf" srcId="{0803DD6F-CE66-474D-9915-7E9434BC8BE1}" destId="{62C432B7-8FBF-4E19-B4F0-C3BAD78E9F62}" srcOrd="3" destOrd="0" presId="urn:microsoft.com/office/officeart/2008/layout/LinedList"/>
    <dgm:cxn modelId="{6E9CBFC9-6BB5-41AD-B888-1B2888163162}" type="presParOf" srcId="{62C432B7-8FBF-4E19-B4F0-C3BAD78E9F62}" destId="{9DA0D7E8-26BF-4230-BA81-5CFA072A9D60}" srcOrd="0" destOrd="0" presId="urn:microsoft.com/office/officeart/2008/layout/LinedList"/>
    <dgm:cxn modelId="{81F5C182-B3B2-4785-A35D-6CF158593F7D}" type="presParOf" srcId="{62C432B7-8FBF-4E19-B4F0-C3BAD78E9F62}" destId="{0A09E1CE-D42F-4BBC-8EC5-CDCD86F2F6DE}" srcOrd="1" destOrd="0" presId="urn:microsoft.com/office/officeart/2008/layout/LinedList"/>
    <dgm:cxn modelId="{A73DFA7E-5034-4688-8859-9A084BB1F831}" type="presParOf" srcId="{0803DD6F-CE66-474D-9915-7E9434BC8BE1}" destId="{23E25D51-2177-4E06-85B5-0CB93D16B7AB}" srcOrd="4" destOrd="0" presId="urn:microsoft.com/office/officeart/2008/layout/LinedList"/>
    <dgm:cxn modelId="{C6A59BD3-5BFB-4B5F-B608-1D2F620B8E1E}" type="presParOf" srcId="{0803DD6F-CE66-474D-9915-7E9434BC8BE1}" destId="{14FDA56F-07BE-4DB1-B26E-0CB78803F974}" srcOrd="5" destOrd="0" presId="urn:microsoft.com/office/officeart/2008/layout/LinedList"/>
    <dgm:cxn modelId="{547003FC-A6E6-4C32-A70A-884D2D2A6726}" type="presParOf" srcId="{14FDA56F-07BE-4DB1-B26E-0CB78803F974}" destId="{EBA90601-6D14-4E74-93D4-FD67CB4E6926}" srcOrd="0" destOrd="0" presId="urn:microsoft.com/office/officeart/2008/layout/LinedList"/>
    <dgm:cxn modelId="{9895CC1B-F943-40A2-875A-CBA48A83F17E}" type="presParOf" srcId="{14FDA56F-07BE-4DB1-B26E-0CB78803F974}" destId="{8E6DF4B7-C286-4AA0-AE59-1D9FC313B2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4731F-04C2-4EE0-8AE5-D467424F6C30}">
      <dsp:nvSpPr>
        <dsp:cNvPr id="0" name=""/>
        <dsp:cNvSpPr/>
      </dsp:nvSpPr>
      <dsp:spPr>
        <a:xfrm>
          <a:off x="0" y="375803"/>
          <a:ext cx="4697730" cy="23376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 dirty="0"/>
            <a:t>- MZO u suradnji s AZOO </a:t>
          </a:r>
          <a:br>
            <a:rPr lang="hr-HR" sz="2700" kern="1200" dirty="0"/>
          </a:br>
          <a:r>
            <a:rPr lang="hr-HR" sz="2700" kern="1200" dirty="0"/>
            <a:t>izrada </a:t>
          </a:r>
          <a:r>
            <a:rPr lang="hr-HR" sz="2700" kern="1200" dirty="0" err="1"/>
            <a:t>videolekcija</a:t>
          </a:r>
          <a:r>
            <a:rPr lang="hr-HR" sz="2700" kern="1200" dirty="0"/>
            <a:t> po temama/tjednima/mjesecima u školskoj godini 2020./2021. za svaki nastavni predmet</a:t>
          </a:r>
          <a:endParaRPr lang="en-US" sz="2700" kern="1200" dirty="0"/>
        </a:p>
      </dsp:txBody>
      <dsp:txXfrm>
        <a:off x="114115" y="489918"/>
        <a:ext cx="4469500" cy="2109430"/>
      </dsp:txXfrm>
    </dsp:sp>
    <dsp:sp modelId="{70322709-F843-46F0-9CEE-3B762134FEDC}">
      <dsp:nvSpPr>
        <dsp:cNvPr id="0" name=""/>
        <dsp:cNvSpPr/>
      </dsp:nvSpPr>
      <dsp:spPr>
        <a:xfrm>
          <a:off x="0" y="2791223"/>
          <a:ext cx="4697730" cy="2337660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 dirty="0"/>
            <a:t>- osigurati podršku nastavnicima pri izvođenju nastave na daljinu s ciljem da svi sadržaji i učenje budu dostupni svim učenicima</a:t>
          </a:r>
          <a:endParaRPr lang="en-US" sz="2700" kern="1200" dirty="0"/>
        </a:p>
      </dsp:txBody>
      <dsp:txXfrm>
        <a:off x="114115" y="2905338"/>
        <a:ext cx="4469500" cy="2109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7D6EF-5ECA-4AAD-BA09-7E84F248B252}">
      <dsp:nvSpPr>
        <dsp:cNvPr id="0" name=""/>
        <dsp:cNvSpPr/>
      </dsp:nvSpPr>
      <dsp:spPr>
        <a:xfrm>
          <a:off x="0" y="386468"/>
          <a:ext cx="4697730" cy="23370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Redoslijed tema </a:t>
          </a:r>
          <a:r>
            <a:rPr lang="hr-HR" sz="2000" kern="1200" dirty="0" err="1"/>
            <a:t>videolekcija</a:t>
          </a:r>
          <a:r>
            <a:rPr lang="hr-HR" sz="2000" kern="1200" dirty="0"/>
            <a:t> usklađen je s</a:t>
          </a:r>
          <a:br>
            <a:rPr lang="hr-HR" sz="2000" kern="1200" dirty="0"/>
          </a:br>
          <a:r>
            <a:rPr lang="hr-HR" sz="2000" kern="1200" dirty="0"/>
            <a:t> GIK-ovima pojedinih predmeta objavljeni na mrežnim stranicama Ministarstva.</a:t>
          </a:r>
          <a:endParaRPr lang="en-US" sz="2000" kern="1200" dirty="0"/>
        </a:p>
      </dsp:txBody>
      <dsp:txXfrm>
        <a:off x="114087" y="500555"/>
        <a:ext cx="4469556" cy="2108901"/>
      </dsp:txXfrm>
    </dsp:sp>
    <dsp:sp modelId="{828B673E-9428-40C2-82B3-C035AFD93759}">
      <dsp:nvSpPr>
        <dsp:cNvPr id="0" name=""/>
        <dsp:cNvSpPr/>
      </dsp:nvSpPr>
      <dsp:spPr>
        <a:xfrm>
          <a:off x="0" y="2781143"/>
          <a:ext cx="4697730" cy="2337075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U GIK-ovima </a:t>
          </a:r>
          <a:r>
            <a:rPr lang="hr-HR" sz="2000" kern="1200" dirty="0"/>
            <a:t>određen i skup temeljnih odgojno-obrazovnih ishoda/nastavnih sadržaja koje učenici na nacionalnoj razini trebaju ostvariti, a nastavnici primijeniti i prilagoditi potrebama svojih učenika u cilju najboljeg ostvarivanja odgojno-obrazovnih ishoda</a:t>
          </a:r>
          <a:endParaRPr lang="en-US" sz="2000" kern="1200" dirty="0"/>
        </a:p>
      </dsp:txBody>
      <dsp:txXfrm>
        <a:off x="114087" y="2895230"/>
        <a:ext cx="4469556" cy="2108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9C508-64C6-4218-8B94-7230AF07A433}">
      <dsp:nvSpPr>
        <dsp:cNvPr id="0" name=""/>
        <dsp:cNvSpPr/>
      </dsp:nvSpPr>
      <dsp:spPr>
        <a:xfrm>
          <a:off x="0" y="544520"/>
          <a:ext cx="4697730" cy="10628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Nastavne teme nisu temeljene i ne prate ni jedan udžbenički komplet. </a:t>
          </a:r>
          <a:endParaRPr lang="en-US" sz="1900" kern="1200" dirty="0"/>
        </a:p>
      </dsp:txBody>
      <dsp:txXfrm>
        <a:off x="51885" y="596405"/>
        <a:ext cx="4593960" cy="959101"/>
      </dsp:txXfrm>
    </dsp:sp>
    <dsp:sp modelId="{C9924CEB-AB32-4474-AD8F-3ADF3A4299A2}">
      <dsp:nvSpPr>
        <dsp:cNvPr id="0" name=""/>
        <dsp:cNvSpPr/>
      </dsp:nvSpPr>
      <dsp:spPr>
        <a:xfrm>
          <a:off x="0" y="1662112"/>
          <a:ext cx="4697730" cy="1062871"/>
        </a:xfrm>
        <a:prstGeom prst="roundRect">
          <a:avLst/>
        </a:prstGeom>
        <a:solidFill>
          <a:schemeClr val="accent5">
            <a:hueOff val="-92509"/>
            <a:satOff val="-8842"/>
            <a:lumOff val="-8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Autori su ograničeni su u izboru materijala radi poštivanja autorskih prava za javno emitiranje.</a:t>
          </a:r>
          <a:endParaRPr lang="en-US" sz="1900" kern="1200" dirty="0"/>
        </a:p>
      </dsp:txBody>
      <dsp:txXfrm>
        <a:off x="51885" y="1713997"/>
        <a:ext cx="4593960" cy="959101"/>
      </dsp:txXfrm>
    </dsp:sp>
    <dsp:sp modelId="{E3EAFBC7-C902-4FF8-A02C-B0667A9A1862}">
      <dsp:nvSpPr>
        <dsp:cNvPr id="0" name=""/>
        <dsp:cNvSpPr/>
      </dsp:nvSpPr>
      <dsp:spPr>
        <a:xfrm>
          <a:off x="0" y="2779704"/>
          <a:ext cx="4697730" cy="1062871"/>
        </a:xfrm>
        <a:prstGeom prst="roundRect">
          <a:avLst/>
        </a:prstGeom>
        <a:solidFill>
          <a:schemeClr val="accent5">
            <a:hueOff val="-185018"/>
            <a:satOff val="-17685"/>
            <a:lumOff val="-17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Predmetne timove za izradu </a:t>
          </a:r>
          <a:r>
            <a:rPr lang="hr-HR" sz="1900" kern="1200" dirty="0" err="1"/>
            <a:t>videolekcija</a:t>
          </a:r>
          <a:r>
            <a:rPr lang="hr-HR" sz="1900" kern="1200" dirty="0"/>
            <a:t> vode viši savjetnici AZOO, a izradu materijala koordiniraju predmetni  nastavnici.</a:t>
          </a:r>
          <a:endParaRPr lang="en-US" sz="1900" kern="1200" dirty="0"/>
        </a:p>
      </dsp:txBody>
      <dsp:txXfrm>
        <a:off x="51885" y="2831589"/>
        <a:ext cx="4593960" cy="959101"/>
      </dsp:txXfrm>
    </dsp:sp>
    <dsp:sp modelId="{0B526C24-2795-44F1-9EBA-1E4749D4E4B0}">
      <dsp:nvSpPr>
        <dsp:cNvPr id="0" name=""/>
        <dsp:cNvSpPr/>
      </dsp:nvSpPr>
      <dsp:spPr>
        <a:xfrm>
          <a:off x="0" y="3897295"/>
          <a:ext cx="4697730" cy="1062871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Voditeljica Radne skupine za koordinaciju izrade materijala za nastavu na daljinu.</a:t>
          </a:r>
          <a:endParaRPr lang="en-US" sz="1900" kern="1200"/>
        </a:p>
      </dsp:txBody>
      <dsp:txXfrm>
        <a:off x="51885" y="3949180"/>
        <a:ext cx="4593960" cy="959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ABBE8-13A4-428D-9541-21626937258F}">
      <dsp:nvSpPr>
        <dsp:cNvPr id="0" name=""/>
        <dsp:cNvSpPr/>
      </dsp:nvSpPr>
      <dsp:spPr>
        <a:xfrm>
          <a:off x="0" y="0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C9B4F-1FF1-40FD-B287-58FADE87238A}">
      <dsp:nvSpPr>
        <dsp:cNvPr id="0" name=""/>
        <dsp:cNvSpPr/>
      </dsp:nvSpPr>
      <dsp:spPr>
        <a:xfrm>
          <a:off x="0" y="0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zadana je grafička struktura – predložak </a:t>
          </a:r>
          <a:endParaRPr lang="en-US" sz="2500" kern="1200" dirty="0"/>
        </a:p>
      </dsp:txBody>
      <dsp:txXfrm>
        <a:off x="0" y="0"/>
        <a:ext cx="4697730" cy="1376171"/>
      </dsp:txXfrm>
    </dsp:sp>
    <dsp:sp modelId="{F6B1DB9A-36BD-44F1-8E7F-B3D9F7C054E0}">
      <dsp:nvSpPr>
        <dsp:cNvPr id="0" name=""/>
        <dsp:cNvSpPr/>
      </dsp:nvSpPr>
      <dsp:spPr>
        <a:xfrm>
          <a:off x="0" y="1376171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A026C-16D8-42EA-9992-0589977DD8A6}">
      <dsp:nvSpPr>
        <dsp:cNvPr id="0" name=""/>
        <dsp:cNvSpPr/>
      </dsp:nvSpPr>
      <dsp:spPr>
        <a:xfrm>
          <a:off x="0" y="1376171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zadan je font i veličina slova</a:t>
          </a:r>
          <a:endParaRPr lang="en-US" sz="2500" kern="1200" dirty="0"/>
        </a:p>
      </dsp:txBody>
      <dsp:txXfrm>
        <a:off x="0" y="1376171"/>
        <a:ext cx="4697730" cy="1376171"/>
      </dsp:txXfrm>
    </dsp:sp>
    <dsp:sp modelId="{F8EB4CF3-B05C-41F5-B46B-67D7DD625F07}">
      <dsp:nvSpPr>
        <dsp:cNvPr id="0" name=""/>
        <dsp:cNvSpPr/>
      </dsp:nvSpPr>
      <dsp:spPr>
        <a:xfrm>
          <a:off x="0" y="2752343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933D4-818C-482F-AD7D-B99AA5E089EE}">
      <dsp:nvSpPr>
        <dsp:cNvPr id="0" name=""/>
        <dsp:cNvSpPr/>
      </dsp:nvSpPr>
      <dsp:spPr>
        <a:xfrm>
          <a:off x="0" y="2752343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dane upute za korištenje pojedinih izvora koji nisu posebice zaštićeni autorskim pravima</a:t>
          </a:r>
          <a:endParaRPr lang="en-US" sz="2500" kern="1200" dirty="0"/>
        </a:p>
      </dsp:txBody>
      <dsp:txXfrm>
        <a:off x="0" y="2752343"/>
        <a:ext cx="4697730" cy="1376171"/>
      </dsp:txXfrm>
    </dsp:sp>
    <dsp:sp modelId="{D7B84A5E-1878-45F5-BBE7-A0DB7F936B86}">
      <dsp:nvSpPr>
        <dsp:cNvPr id="0" name=""/>
        <dsp:cNvSpPr/>
      </dsp:nvSpPr>
      <dsp:spPr>
        <a:xfrm>
          <a:off x="0" y="4128515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B8D97-34B9-4218-9F82-A87EFB29DEA0}">
      <dsp:nvSpPr>
        <dsp:cNvPr id="0" name=""/>
        <dsp:cNvSpPr/>
      </dsp:nvSpPr>
      <dsp:spPr>
        <a:xfrm>
          <a:off x="0" y="4128515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dane upute za izradu prezentacije podesnu za korištenje učenicima potrebitim prilagodbi </a:t>
          </a:r>
          <a:endParaRPr lang="en-US" sz="2500" kern="1200" dirty="0"/>
        </a:p>
      </dsp:txBody>
      <dsp:txXfrm>
        <a:off x="0" y="4128515"/>
        <a:ext cx="4697730" cy="13761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02E8F-CBA8-494B-BB60-B4134BE179A8}">
      <dsp:nvSpPr>
        <dsp:cNvPr id="0" name=""/>
        <dsp:cNvSpPr/>
      </dsp:nvSpPr>
      <dsp:spPr>
        <a:xfrm>
          <a:off x="0" y="582570"/>
          <a:ext cx="4697730" cy="13985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bogatije verbalno objašnjavati vizualne sadržaje</a:t>
          </a:r>
          <a:endParaRPr lang="en-US" sz="2500" kern="1200" dirty="0"/>
        </a:p>
      </dsp:txBody>
      <dsp:txXfrm>
        <a:off x="68270" y="650840"/>
        <a:ext cx="4561190" cy="1261975"/>
      </dsp:txXfrm>
    </dsp:sp>
    <dsp:sp modelId="{FFD5642E-66CC-4D45-9587-FD42D54C0874}">
      <dsp:nvSpPr>
        <dsp:cNvPr id="0" name=""/>
        <dsp:cNvSpPr/>
      </dsp:nvSpPr>
      <dsp:spPr>
        <a:xfrm>
          <a:off x="0" y="2053086"/>
          <a:ext cx="4697730" cy="1398515"/>
        </a:xfrm>
        <a:prstGeom prst="roundRect">
          <a:avLst/>
        </a:prstGeom>
        <a:solidFill>
          <a:schemeClr val="accent5">
            <a:hueOff val="-138764"/>
            <a:satOff val="-13263"/>
            <a:lumOff val="-1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pročitati poveznice na virtualne sadržaje (npr. nije dovoljno samo dati uputu „klikni na poveznicu“)</a:t>
          </a:r>
          <a:endParaRPr lang="en-US" sz="2500" kern="1200" dirty="0"/>
        </a:p>
      </dsp:txBody>
      <dsp:txXfrm>
        <a:off x="68270" y="2121356"/>
        <a:ext cx="4561190" cy="1261975"/>
      </dsp:txXfrm>
    </dsp:sp>
    <dsp:sp modelId="{62D615A0-7F99-4833-A0EE-169B783F597A}">
      <dsp:nvSpPr>
        <dsp:cNvPr id="0" name=""/>
        <dsp:cNvSpPr/>
      </dsp:nvSpPr>
      <dsp:spPr>
        <a:xfrm>
          <a:off x="0" y="3523601"/>
          <a:ext cx="4697730" cy="1398515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usporiti govor, kako bi ga djeca sa slušnim teškoćama mogla kvalitetno pratiti</a:t>
          </a:r>
          <a:endParaRPr lang="en-US" sz="2500" kern="1200" dirty="0"/>
        </a:p>
      </dsp:txBody>
      <dsp:txXfrm>
        <a:off x="68270" y="3591871"/>
        <a:ext cx="4561190" cy="12619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1A59A-D535-4958-B79A-46E47521C296}">
      <dsp:nvSpPr>
        <dsp:cNvPr id="0" name=""/>
        <dsp:cNvSpPr/>
      </dsp:nvSpPr>
      <dsp:spPr>
        <a:xfrm>
          <a:off x="0" y="0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245C5-AA21-4C9A-B1EB-E4F250E80A9E}">
      <dsp:nvSpPr>
        <dsp:cNvPr id="0" name=""/>
        <dsp:cNvSpPr/>
      </dsp:nvSpPr>
      <dsp:spPr>
        <a:xfrm>
          <a:off x="0" y="0"/>
          <a:ext cx="469773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- omogućiti prilagodbu sadržaja koji nisu prilagođeni za djecu s oštećenjima sluha, uz pomoć znakovnog jezika ili dodatnih titlova</a:t>
          </a:r>
          <a:endParaRPr lang="en-US" sz="3000" kern="1200" dirty="0"/>
        </a:p>
      </dsp:txBody>
      <dsp:txXfrm>
        <a:off x="0" y="0"/>
        <a:ext cx="4697730" cy="2752343"/>
      </dsp:txXfrm>
    </dsp:sp>
    <dsp:sp modelId="{C679A518-1F04-4E9F-BFA1-3C8C7E003F85}">
      <dsp:nvSpPr>
        <dsp:cNvPr id="0" name=""/>
        <dsp:cNvSpPr/>
      </dsp:nvSpPr>
      <dsp:spPr>
        <a:xfrm>
          <a:off x="0" y="2752343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AC3EF-F77D-431D-B442-4F50C5955A6F}">
      <dsp:nvSpPr>
        <dsp:cNvPr id="0" name=""/>
        <dsp:cNvSpPr/>
      </dsp:nvSpPr>
      <dsp:spPr>
        <a:xfrm>
          <a:off x="0" y="2752343"/>
          <a:ext cx="469773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- osigurati čist i jasan zvuk u </a:t>
          </a:r>
          <a:r>
            <a:rPr lang="hr-HR" sz="3000" kern="1200" dirty="0" err="1"/>
            <a:t>videolekcijama</a:t>
          </a:r>
          <a:r>
            <a:rPr lang="hr-HR" sz="3000" kern="1200" dirty="0"/>
            <a:t> u sklopu predmetne nastave, kako bi ih djeca s oštećenjima sluha mogla uspješno pratiti</a:t>
          </a:r>
          <a:endParaRPr lang="en-US" sz="3000" kern="1200" dirty="0"/>
        </a:p>
      </dsp:txBody>
      <dsp:txXfrm>
        <a:off x="0" y="2752343"/>
        <a:ext cx="4697730" cy="27523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7F6A9-9E61-45B8-B9C7-B7D7C440F108}">
      <dsp:nvSpPr>
        <dsp:cNvPr id="0" name=""/>
        <dsp:cNvSpPr/>
      </dsp:nvSpPr>
      <dsp:spPr>
        <a:xfrm>
          <a:off x="0" y="352044"/>
          <a:ext cx="4697730" cy="11547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- potrebno je odrediti konkretne ishode i provjeru  njihove realizacije tijekom aktivnosti</a:t>
          </a:r>
          <a:endParaRPr lang="en-US" sz="2100" kern="1200" dirty="0"/>
        </a:p>
      </dsp:txBody>
      <dsp:txXfrm>
        <a:off x="56372" y="408416"/>
        <a:ext cx="4584986" cy="1042045"/>
      </dsp:txXfrm>
    </dsp:sp>
    <dsp:sp modelId="{57C4276C-F8C5-4D0F-8603-3CD37DC2E1D0}">
      <dsp:nvSpPr>
        <dsp:cNvPr id="0" name=""/>
        <dsp:cNvSpPr/>
      </dsp:nvSpPr>
      <dsp:spPr>
        <a:xfrm>
          <a:off x="0" y="1567314"/>
          <a:ext cx="4697730" cy="1154789"/>
        </a:xfrm>
        <a:prstGeom prst="roundRect">
          <a:avLst/>
        </a:prstGeom>
        <a:solidFill>
          <a:schemeClr val="accent5">
            <a:hueOff val="-92509"/>
            <a:satOff val="-8842"/>
            <a:lumOff val="-8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- može biti nadopunjen kvizovima, radnim listićima, igricama osmišljenima upravo za tu lekciju ili već postojećima</a:t>
          </a:r>
          <a:endParaRPr lang="en-US" sz="2100" kern="1200" dirty="0"/>
        </a:p>
      </dsp:txBody>
      <dsp:txXfrm>
        <a:off x="56372" y="1623686"/>
        <a:ext cx="4584986" cy="1042045"/>
      </dsp:txXfrm>
    </dsp:sp>
    <dsp:sp modelId="{0D53D062-6EDC-4071-BF1C-1547D4F6B1C8}">
      <dsp:nvSpPr>
        <dsp:cNvPr id="0" name=""/>
        <dsp:cNvSpPr/>
      </dsp:nvSpPr>
      <dsp:spPr>
        <a:xfrm>
          <a:off x="0" y="2782584"/>
          <a:ext cx="4697730" cy="1154789"/>
        </a:xfrm>
        <a:prstGeom prst="roundRect">
          <a:avLst/>
        </a:prstGeom>
        <a:solidFill>
          <a:schemeClr val="accent5">
            <a:hueOff val="-185018"/>
            <a:satOff val="-17685"/>
            <a:lumOff val="-17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- može biti dopunjen nekim drugim audio/video sadržajima</a:t>
          </a:r>
          <a:endParaRPr lang="en-US" sz="2100" kern="1200" dirty="0"/>
        </a:p>
      </dsp:txBody>
      <dsp:txXfrm>
        <a:off x="56372" y="2838956"/>
        <a:ext cx="4584986" cy="1042045"/>
      </dsp:txXfrm>
    </dsp:sp>
    <dsp:sp modelId="{2A628A9B-DB54-466B-BFDD-38F7A9033D08}">
      <dsp:nvSpPr>
        <dsp:cNvPr id="0" name=""/>
        <dsp:cNvSpPr/>
      </dsp:nvSpPr>
      <dsp:spPr>
        <a:xfrm>
          <a:off x="0" y="3997854"/>
          <a:ext cx="4697730" cy="1154789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- poveznice na dodatne sadržaje moraju biti skraćenog oblika, jasno istaknute</a:t>
          </a:r>
          <a:endParaRPr lang="en-US" sz="2100" kern="1200" dirty="0"/>
        </a:p>
      </dsp:txBody>
      <dsp:txXfrm>
        <a:off x="56372" y="4054226"/>
        <a:ext cx="4584986" cy="10420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F64C-6B81-4D19-8E14-EC7D3CB3AB5F}">
      <dsp:nvSpPr>
        <dsp:cNvPr id="0" name=""/>
        <dsp:cNvSpPr/>
      </dsp:nvSpPr>
      <dsp:spPr>
        <a:xfrm>
          <a:off x="0" y="38246"/>
          <a:ext cx="4697730" cy="17613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sve </a:t>
          </a:r>
          <a:r>
            <a:rPr lang="hr-HR" sz="2500" kern="1200" dirty="0" err="1"/>
            <a:t>upotrebljene</a:t>
          </a:r>
          <a:r>
            <a:rPr lang="hr-HR" sz="2500" kern="1200" dirty="0"/>
            <a:t> grafičke ili likovne dodatke u prezentaciji treba opisati u audio dijelu</a:t>
          </a:r>
          <a:endParaRPr lang="en-US" sz="2500" kern="1200" dirty="0"/>
        </a:p>
      </dsp:txBody>
      <dsp:txXfrm>
        <a:off x="85984" y="124230"/>
        <a:ext cx="4525762" cy="1589430"/>
      </dsp:txXfrm>
    </dsp:sp>
    <dsp:sp modelId="{C66333F0-EACA-4678-B511-AA011A89985A}">
      <dsp:nvSpPr>
        <dsp:cNvPr id="0" name=""/>
        <dsp:cNvSpPr/>
      </dsp:nvSpPr>
      <dsp:spPr>
        <a:xfrm>
          <a:off x="0" y="1871644"/>
          <a:ext cx="4697730" cy="1761398"/>
        </a:xfrm>
        <a:prstGeom prst="roundRect">
          <a:avLst/>
        </a:prstGeom>
        <a:solidFill>
          <a:schemeClr val="accent5">
            <a:hueOff val="-138764"/>
            <a:satOff val="-13263"/>
            <a:lumOff val="-1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za sve korištene materijale treba na predzadnjem slajdu navesti poveznice uz datum korištenja izvora</a:t>
          </a:r>
          <a:endParaRPr lang="en-US" sz="2500" kern="1200" dirty="0"/>
        </a:p>
      </dsp:txBody>
      <dsp:txXfrm>
        <a:off x="85984" y="1957628"/>
        <a:ext cx="4525762" cy="1589430"/>
      </dsp:txXfrm>
    </dsp:sp>
    <dsp:sp modelId="{77101795-440F-4DE0-B0C5-8EA5A41F521C}">
      <dsp:nvSpPr>
        <dsp:cNvPr id="0" name=""/>
        <dsp:cNvSpPr/>
      </dsp:nvSpPr>
      <dsp:spPr>
        <a:xfrm>
          <a:off x="0" y="3705043"/>
          <a:ext cx="4697730" cy="1761398"/>
        </a:xfrm>
        <a:prstGeom prst="roundRect">
          <a:avLst/>
        </a:prstGeom>
        <a:solidFill>
          <a:schemeClr val="accent5">
            <a:hueOff val="-277527"/>
            <a:satOff val="-26527"/>
            <a:lumOff val="-2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- uz taj i završni slajd nema video i audio sudjelovanja autora prezentacije</a:t>
          </a:r>
          <a:endParaRPr lang="en-US" sz="2500" kern="1200" dirty="0"/>
        </a:p>
      </dsp:txBody>
      <dsp:txXfrm>
        <a:off x="85984" y="3791027"/>
        <a:ext cx="4525762" cy="15894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D880B-A3A7-4E59-A35C-067567A421FD}">
      <dsp:nvSpPr>
        <dsp:cNvPr id="0" name=""/>
        <dsp:cNvSpPr/>
      </dsp:nvSpPr>
      <dsp:spPr>
        <a:xfrm>
          <a:off x="0" y="2687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CF436-939B-4FBE-904B-53D451C6E87F}">
      <dsp:nvSpPr>
        <dsp:cNvPr id="0" name=""/>
        <dsp:cNvSpPr/>
      </dsp:nvSpPr>
      <dsp:spPr>
        <a:xfrm>
          <a:off x="0" y="2687"/>
          <a:ext cx="469773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- sve je slobodno koristiti prema vlastitom nahođenju predmetnog nastavnika</a:t>
          </a:r>
          <a:endParaRPr lang="en-US" sz="2800" kern="1200" dirty="0"/>
        </a:p>
      </dsp:txBody>
      <dsp:txXfrm>
        <a:off x="0" y="2687"/>
        <a:ext cx="4697730" cy="1833104"/>
      </dsp:txXfrm>
    </dsp:sp>
    <dsp:sp modelId="{D78ED607-7FCB-4169-BC24-FE08449ED98F}">
      <dsp:nvSpPr>
        <dsp:cNvPr id="0" name=""/>
        <dsp:cNvSpPr/>
      </dsp:nvSpPr>
      <dsp:spPr>
        <a:xfrm>
          <a:off x="0" y="1835791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0D7E8-26BF-4230-BA81-5CFA072A9D60}">
      <dsp:nvSpPr>
        <dsp:cNvPr id="0" name=""/>
        <dsp:cNvSpPr/>
      </dsp:nvSpPr>
      <dsp:spPr>
        <a:xfrm>
          <a:off x="0" y="1835791"/>
          <a:ext cx="469773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- MP teme su inkorporirane u sve sadržaje svih predmeta</a:t>
          </a:r>
          <a:endParaRPr lang="en-US" sz="2800" kern="1200" dirty="0"/>
        </a:p>
      </dsp:txBody>
      <dsp:txXfrm>
        <a:off x="0" y="1835791"/>
        <a:ext cx="4697730" cy="1833104"/>
      </dsp:txXfrm>
    </dsp:sp>
    <dsp:sp modelId="{23E25D51-2177-4E06-85B5-0CB93D16B7AB}">
      <dsp:nvSpPr>
        <dsp:cNvPr id="0" name=""/>
        <dsp:cNvSpPr/>
      </dsp:nvSpPr>
      <dsp:spPr>
        <a:xfrm>
          <a:off x="0" y="3668896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90601-6D14-4E74-93D4-FD67CB4E6926}">
      <dsp:nvSpPr>
        <dsp:cNvPr id="0" name=""/>
        <dsp:cNvSpPr/>
      </dsp:nvSpPr>
      <dsp:spPr>
        <a:xfrm>
          <a:off x="0" y="3668896"/>
          <a:ext cx="469773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- svi dodatni materijali – igrice, nastavni listići, kvizovi, križaljke također se mogu koristiti nevezano uz lekciju</a:t>
          </a:r>
          <a:endParaRPr lang="en-US" sz="2800" kern="1200" dirty="0"/>
        </a:p>
      </dsp:txBody>
      <dsp:txXfrm>
        <a:off x="0" y="3668896"/>
        <a:ext cx="4697730" cy="183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31DB3-2BB1-43AB-9A37-20A443933A57}" type="datetimeFigureOut">
              <a:rPr lang="hr-HR" smtClean="0"/>
              <a:t>30.5.2021.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C9FFF-1D7C-456A-A84C-AB15C2A2AC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656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2CBCD-E376-4DDB-BCAB-F9CAA46CF93D}" type="datetimeFigureOut">
              <a:rPr lang="sr-Latn-CS" smtClean="0"/>
              <a:t>30.5.2021.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354DD-CEB3-4C18-962F-593F38D8527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B-K3PjW8Y0" TargetMode="External"/><Relationship Id="rId2" Type="http://schemas.openxmlformats.org/officeDocument/2006/relationships/hyperlink" Target="https://www.youtube.com/watch?v=C5_Gy41h4nY&amp;t=81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W7j5TGlsvE" TargetMode="External"/><Relationship Id="rId4" Type="http://schemas.openxmlformats.org/officeDocument/2006/relationships/hyperlink" Target="https://www.youtube.com/watch?v=W-M-WnLU8K8&amp;t=287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-nastava.gov.hr/srednja-skola-gimnazijski-program-1-4-razred-2020-2021/22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766812"/>
            <a:ext cx="616869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423780"/>
            <a:ext cx="515816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2" y="1239381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1" y="1230651"/>
            <a:ext cx="765649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E62E735-13B6-4AFF-81CF-025EDD40D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247" y="1607809"/>
            <a:ext cx="6927020" cy="2876680"/>
          </a:xfrm>
        </p:spPr>
        <p:txBody>
          <a:bodyPr anchor="b">
            <a:normAutofit/>
          </a:bodyPr>
          <a:lstStyle/>
          <a:p>
            <a:pPr algn="l"/>
            <a:r>
              <a:rPr lang="hr-HR" sz="5700">
                <a:solidFill>
                  <a:srgbClr val="FFFFFF"/>
                </a:solidFill>
              </a:rPr>
              <a:t>VIDEOLEKCIJE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8334C35-018D-4862-B503-66A02ED20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0624" y="4810308"/>
            <a:ext cx="6752266" cy="107655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hr-HR"/>
              <a:t>i- nastava</a:t>
            </a:r>
          </a:p>
          <a:p>
            <a:pPr algn="l">
              <a:lnSpc>
                <a:spcPct val="90000"/>
              </a:lnSpc>
            </a:pPr>
            <a:r>
              <a:rPr lang="hr-HR"/>
              <a:t>Lada Čulin, prof.</a:t>
            </a:r>
          </a:p>
        </p:txBody>
      </p:sp>
    </p:spTree>
    <p:extLst>
      <p:ext uri="{BB962C8B-B14F-4D97-AF65-F5344CB8AC3E}">
        <p14:creationId xmlns:p14="http://schemas.microsoft.com/office/powerpoint/2010/main" val="141162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Upute UNICEF-a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635F1F07-A43A-42B9-A4C0-A1D9DBB43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587428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850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hr-HR" sz="4100">
                <a:solidFill>
                  <a:srgbClr val="FFFFFF"/>
                </a:solidFill>
              </a:rPr>
              <a:t>Dodatne preporuke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94F71C-0768-44B9-ABE2-22D39718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r>
              <a:rPr lang="hr-HR" sz="2100"/>
              <a:t>osigurati da djeca s kombiniranim teškoćama</a:t>
            </a:r>
            <a:br>
              <a:rPr lang="hr-HR" sz="2100"/>
            </a:br>
            <a:r>
              <a:rPr lang="hr-HR" sz="2100"/>
              <a:t> (npr. slabovidnost i motoričke teškoće) imaju pristup </a:t>
            </a:r>
            <a:r>
              <a:rPr lang="hr-HR" sz="2100">
                <a:highlight>
                  <a:srgbClr val="FFFF00"/>
                </a:highlight>
              </a:rPr>
              <a:t>virtualnim učionicama koje su prilagodljive </a:t>
            </a:r>
            <a:r>
              <a:rPr lang="hr-HR" sz="2100"/>
              <a:t>(npr. da može uvećati tekst, preuzeti objavljen sadržaj i sl.), odnosno dati upute o tome kako se to može osigurati u virtualnim učionicama ako u njima takve opcije postoje;</a:t>
            </a:r>
          </a:p>
          <a:p>
            <a:r>
              <a:rPr lang="hr-HR" sz="2100"/>
              <a:t>omogućiti </a:t>
            </a:r>
            <a:r>
              <a:rPr lang="hr-HR" sz="2100">
                <a:highlight>
                  <a:srgbClr val="FFFF00"/>
                </a:highlight>
              </a:rPr>
              <a:t>obradu školske lektire kroz filmske adaptacije književnih djela</a:t>
            </a:r>
            <a:r>
              <a:rPr lang="hr-HR" sz="2100"/>
              <a:t> koja su na službenom popisu lektire	</a:t>
            </a:r>
          </a:p>
        </p:txBody>
      </p:sp>
    </p:spTree>
    <p:extLst>
      <p:ext uri="{BB962C8B-B14F-4D97-AF65-F5344CB8AC3E}">
        <p14:creationId xmlns:p14="http://schemas.microsoft.com/office/powerpoint/2010/main" val="3313509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Sadržaj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B6B1C302-6469-4D61-B4B4-1956B9EE37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901671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88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Likovni dio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24B3528C-39A3-460E-8999-658EDE4AC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629625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163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Uporaba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C5786872-65DC-43C7-B4BF-31AB59ACDF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824407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462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07E5C2FA-84D6-4643-9327-5E77FC4A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hr-HR" sz="3400" dirty="0">
                <a:solidFill>
                  <a:srgbClr val="FFFFFF"/>
                </a:solidFill>
              </a:rPr>
              <a:t>Primjeri </a:t>
            </a:r>
            <a:r>
              <a:rPr lang="hr-HR" sz="3400" dirty="0" err="1">
                <a:solidFill>
                  <a:srgbClr val="FFFFFF"/>
                </a:solidFill>
              </a:rPr>
              <a:t>videolekcija</a:t>
            </a:r>
            <a:endParaRPr lang="hr-HR" sz="3400" dirty="0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621D16C-15D9-46EF-8F58-41B03C93D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r>
              <a:rPr lang="hr-HR" sz="2100" dirty="0">
                <a:hlinkClick r:id="rId2"/>
              </a:rPr>
              <a:t>https://www.youtube.com/watch?v=C5_Gy41h4nY&amp;t=810s</a:t>
            </a:r>
            <a:endParaRPr lang="hr-HR" sz="2100" dirty="0"/>
          </a:p>
          <a:p>
            <a:r>
              <a:rPr lang="hr-HR" sz="2100" dirty="0">
                <a:hlinkClick r:id="rId3"/>
              </a:rPr>
              <a:t>https://www.youtube.com/watch?v=mB-K3PjW8Y0</a:t>
            </a:r>
            <a:endParaRPr lang="hr-HR" sz="2100" dirty="0"/>
          </a:p>
          <a:p>
            <a:r>
              <a:rPr lang="hr-HR" sz="2100" dirty="0">
                <a:hlinkClick r:id="rId4"/>
              </a:rPr>
              <a:t>https://www.youtube.com/watch?v=W-M-WnLU8K8&amp;t=287s</a:t>
            </a:r>
            <a:endParaRPr lang="hr-HR" sz="2100" dirty="0"/>
          </a:p>
          <a:p>
            <a:r>
              <a:rPr lang="hr-HR" sz="2100" dirty="0">
                <a:hlinkClick r:id="rId5"/>
              </a:rPr>
              <a:t>https://www.youtube.com/watch?v=lW7j5TGlsvE</a:t>
            </a:r>
            <a:endParaRPr lang="hr-HR" sz="2100" dirty="0"/>
          </a:p>
          <a:p>
            <a:endParaRPr lang="hr-HR" sz="2100" dirty="0"/>
          </a:p>
        </p:txBody>
      </p:sp>
    </p:spTree>
    <p:extLst>
      <p:ext uri="{BB962C8B-B14F-4D97-AF65-F5344CB8AC3E}">
        <p14:creationId xmlns:p14="http://schemas.microsoft.com/office/powerpoint/2010/main" val="3419199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766812"/>
            <a:ext cx="616869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423780"/>
            <a:ext cx="515816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2" y="1239381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1" y="1230651"/>
            <a:ext cx="765649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A1C935-4222-4935-BFED-C45456CCC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247" y="1607809"/>
            <a:ext cx="6927020" cy="2876680"/>
          </a:xfrm>
        </p:spPr>
        <p:txBody>
          <a:bodyPr anchor="b">
            <a:normAutofit/>
          </a:bodyPr>
          <a:lstStyle/>
          <a:p>
            <a:pPr algn="l"/>
            <a:r>
              <a:rPr lang="hr-HR" sz="5700">
                <a:solidFill>
                  <a:srgbClr val="FFFFFF"/>
                </a:solidFill>
              </a:rPr>
              <a:t>Hvala na pozornosti!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CF2A6B9-8052-4982-890F-D665D27F2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0624" y="4810308"/>
            <a:ext cx="6752266" cy="1076551"/>
          </a:xfrm>
        </p:spPr>
        <p:txBody>
          <a:bodyPr>
            <a:normAutofit/>
          </a:bodyPr>
          <a:lstStyle/>
          <a:p>
            <a:pPr algn="l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99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DB53DDB-9662-4B1D-8FF2-FD97168A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Tko, kako i zašto?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25A6CA5-638B-4B55-B68D-FA049334A8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312970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53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DB53DDB-9662-4B1D-8FF2-FD97168A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Tko, kako i zašto?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9CA3831-62DA-40BA-8305-A947F32E5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26375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56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DB53DDB-9662-4B1D-8FF2-FD97168A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Tko, kako i zašto?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08AE6026-5F2C-4961-88B3-BC977D4D57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615956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915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766812"/>
            <a:ext cx="616869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423780"/>
            <a:ext cx="515816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2" y="1239381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1" y="1230651"/>
            <a:ext cx="765649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DB53DDB-9662-4B1D-8FF2-FD97168A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247" y="1607809"/>
            <a:ext cx="6927020" cy="28766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Osnovna škola 1. - 4. razredi</a:t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Osnovna škola 5. - 8. razredi</a:t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Srednja škola – gimnazije </a:t>
            </a:r>
          </a:p>
        </p:txBody>
      </p:sp>
    </p:spTree>
    <p:extLst>
      <p:ext uri="{BB962C8B-B14F-4D97-AF65-F5344CB8AC3E}">
        <p14:creationId xmlns:p14="http://schemas.microsoft.com/office/powerpoint/2010/main" val="408039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88B596CC-7B8A-44C4-8C3D-4EE52D81C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Srednja škola – gimnazije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91FA0D-97B7-47E0-9C22-BBCE1EFE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r>
              <a:rPr lang="hr-HR" sz="2100">
                <a:hlinkClick r:id="rId2"/>
              </a:rPr>
              <a:t>https://i-nastava.gov.hr/srednja-skola-gimnazijski-program-1-4-razred-2020-2021/229</a:t>
            </a:r>
            <a:endParaRPr lang="hr-HR" sz="2100"/>
          </a:p>
          <a:p>
            <a:pPr marL="0" indent="0">
              <a:buNone/>
            </a:pPr>
            <a:endParaRPr lang="hr-HR" sz="2100"/>
          </a:p>
          <a:p>
            <a:endParaRPr lang="hr-HR" sz="2100"/>
          </a:p>
          <a:p>
            <a:pPr marL="0" indent="0">
              <a:buNone/>
            </a:pPr>
            <a:endParaRPr lang="hr-HR" sz="2100"/>
          </a:p>
        </p:txBody>
      </p:sp>
    </p:spTree>
    <p:extLst>
      <p:ext uri="{BB962C8B-B14F-4D97-AF65-F5344CB8AC3E}">
        <p14:creationId xmlns:p14="http://schemas.microsoft.com/office/powerpoint/2010/main" val="295751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Produkcija videolekcije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F6BEB70-1BC5-4B5E-B3DE-A3DD97F55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451281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439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Upute UNICEF-a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94F71C-0768-44B9-ABE2-22D39718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hr-HR" sz="2100"/>
              <a:t>Preporuke za virtualne i televizijske prezentacije</a:t>
            </a:r>
          </a:p>
          <a:p>
            <a:pPr marL="0" indent="0">
              <a:buNone/>
            </a:pPr>
            <a:endParaRPr lang="hr-HR" sz="2100"/>
          </a:p>
          <a:p>
            <a:r>
              <a:rPr lang="hr-HR" sz="2100"/>
              <a:t>koristiti </a:t>
            </a:r>
            <a:r>
              <a:rPr lang="hr-HR" sz="2100" b="1"/>
              <a:t>kursor </a:t>
            </a:r>
            <a:r>
              <a:rPr lang="hr-HR" sz="2100"/>
              <a:t>u kontrastnoj boji (npr. </a:t>
            </a:r>
            <a:r>
              <a:rPr lang="hr-HR" sz="2100" b="1"/>
              <a:t>crvena</a:t>
            </a:r>
            <a:r>
              <a:rPr lang="hr-HR" sz="2100"/>
              <a:t>, </a:t>
            </a:r>
            <a:r>
              <a:rPr lang="hr-HR" sz="2100" b="1"/>
              <a:t>zelena</a:t>
            </a:r>
            <a:r>
              <a:rPr lang="hr-HR" sz="2100"/>
              <a:t> ili </a:t>
            </a:r>
            <a:r>
              <a:rPr lang="hr-HR" sz="2100" b="1"/>
              <a:t>žuta</a:t>
            </a:r>
            <a:r>
              <a:rPr lang="hr-HR" sz="2100"/>
              <a:t>)</a:t>
            </a:r>
          </a:p>
          <a:p>
            <a:r>
              <a:rPr lang="hr-HR" sz="2100"/>
              <a:t>koristiti </a:t>
            </a:r>
            <a:r>
              <a:rPr lang="hr-HR" sz="2100" b="1"/>
              <a:t>veći </a:t>
            </a:r>
            <a:r>
              <a:rPr lang="hr-HR" sz="2100"/>
              <a:t>kursor;	</a:t>
            </a:r>
          </a:p>
          <a:p>
            <a:r>
              <a:rPr lang="hr-HR" sz="2100"/>
              <a:t>koristiti što </a:t>
            </a:r>
            <a:r>
              <a:rPr lang="hr-HR" sz="2100" b="1"/>
              <a:t>veći tekst</a:t>
            </a:r>
            <a:r>
              <a:rPr lang="hr-HR" sz="2100"/>
              <a:t>;</a:t>
            </a:r>
          </a:p>
          <a:p>
            <a:r>
              <a:rPr lang="hr-HR" sz="2100"/>
              <a:t>ključne riječi staviti u dodatan kontrast s pozadinom (npr. ne koristiti samo opciju </a:t>
            </a:r>
            <a:r>
              <a:rPr lang="hr-HR" sz="2100" b="1"/>
              <a:t>podebljanja slova</a:t>
            </a:r>
            <a:r>
              <a:rPr lang="hr-HR" sz="2100"/>
              <a:t>, nego i opciju stavljanja </a:t>
            </a:r>
            <a:r>
              <a:rPr lang="hr-HR" sz="2100" b="1">
                <a:highlight>
                  <a:srgbClr val="FFFF00"/>
                </a:highlight>
              </a:rPr>
              <a:t>pozadine teksta u boju</a:t>
            </a:r>
            <a:r>
              <a:rPr lang="hr-HR" sz="2100">
                <a:highlight>
                  <a:srgbClr val="FFFF00"/>
                </a:highlight>
              </a:rPr>
              <a:t> </a:t>
            </a:r>
            <a:r>
              <a:rPr lang="hr-HR" sz="2100"/>
              <a:t>ili </a:t>
            </a:r>
            <a:r>
              <a:rPr lang="hr-HR" sz="2100" b="1" u="sng"/>
              <a:t>podcrtavanja teksta</a:t>
            </a:r>
            <a:r>
              <a:rPr lang="hr-HR" sz="2100"/>
              <a:t>), 	</a:t>
            </a:r>
          </a:p>
        </p:txBody>
      </p:sp>
    </p:spTree>
    <p:extLst>
      <p:ext uri="{BB962C8B-B14F-4D97-AF65-F5344CB8AC3E}">
        <p14:creationId xmlns:p14="http://schemas.microsoft.com/office/powerpoint/2010/main" val="232093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89F72E-F995-4991-B809-F0C3DD37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hr-HR" sz="5200">
                <a:solidFill>
                  <a:schemeClr val="bg1"/>
                </a:solidFill>
              </a:rPr>
              <a:t>Upute UNICEF-a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70D903D8-EC8C-4476-867B-A168791551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282723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937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675A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953D38335E5C4484FA2190B9D567A0" ma:contentTypeVersion="7" ma:contentTypeDescription="Stvaranje novog dokumenta." ma:contentTypeScope="" ma:versionID="bf8457c96b13ab1463dccb0c02c5c251">
  <xsd:schema xmlns:xsd="http://www.w3.org/2001/XMLSchema" xmlns:xs="http://www.w3.org/2001/XMLSchema" xmlns:p="http://schemas.microsoft.com/office/2006/metadata/properties" xmlns:ns2="d33d783c-22ed-4030-95ea-6c6e73cf6537" targetNamespace="http://schemas.microsoft.com/office/2006/metadata/properties" ma:root="true" ma:fieldsID="37af7ac64a5386255c236bc25b813ed3" ns2:_="">
    <xsd:import namespace="d33d783c-22ed-4030-95ea-6c6e73cf65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d783c-22ed-4030-95ea-6c6e73cf65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2448A5-C49A-4F76-862C-42ECD6C3F94E}"/>
</file>

<file path=customXml/itemProps2.xml><?xml version="1.0" encoding="utf-8"?>
<ds:datastoreItem xmlns:ds="http://schemas.openxmlformats.org/officeDocument/2006/customXml" ds:itemID="{ADBF0F26-DB8F-4A9D-A0B0-FDE9BE4EE844}"/>
</file>

<file path=customXml/itemProps3.xml><?xml version="1.0" encoding="utf-8"?>
<ds:datastoreItem xmlns:ds="http://schemas.openxmlformats.org/officeDocument/2006/customXml" ds:itemID="{16783EF9-C3A7-4297-820C-3DA5455112F6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684</Words>
  <Application>Microsoft Office PowerPoint</Application>
  <PresentationFormat>Prikaz na zaslonu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VIDEOLEKCIJE</vt:lpstr>
      <vt:lpstr>Tko, kako i zašto?</vt:lpstr>
      <vt:lpstr>Tko, kako i zašto?</vt:lpstr>
      <vt:lpstr>Tko, kako i zašto?</vt:lpstr>
      <vt:lpstr>Osnovna škola 1. - 4. razredi Osnovna škola 5. - 8. razredi Srednja škola – gimnazije </vt:lpstr>
      <vt:lpstr>Srednja škola – gimnazije </vt:lpstr>
      <vt:lpstr>Produkcija videolekcije</vt:lpstr>
      <vt:lpstr>Upute UNICEF-a</vt:lpstr>
      <vt:lpstr>Upute UNICEF-a</vt:lpstr>
      <vt:lpstr>Upute UNICEF-a</vt:lpstr>
      <vt:lpstr>Dodatne preporuke</vt:lpstr>
      <vt:lpstr>Sadržaj</vt:lpstr>
      <vt:lpstr>Likovni dio</vt:lpstr>
      <vt:lpstr>Uporaba</vt:lpstr>
      <vt:lpstr>Primjeri videolekcija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VIDEOLEKCIJE</dc:title>
  <dc:creator>LADA</dc:creator>
  <cp:lastModifiedBy>LADA</cp:lastModifiedBy>
  <cp:revision>1</cp:revision>
  <dcterms:created xsi:type="dcterms:W3CDTF">2021-05-30T14:41:54Z</dcterms:created>
  <dcterms:modified xsi:type="dcterms:W3CDTF">2021-05-30T16:00:14Z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0x010100DD953D38335E5C4484FA2190B9D567A0</vt:lpwstr>
  </property>
</Properties>
</file>