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63" r:id="rId3"/>
    <p:sldId id="264" r:id="rId4"/>
    <p:sldId id="265" r:id="rId5"/>
    <p:sldId id="266" r:id="rId6"/>
    <p:sldId id="261" r:id="rId7"/>
    <p:sldId id="260" r:id="rId8"/>
    <p:sldId id="257" r:id="rId9"/>
    <p:sldId id="258" r:id="rId10"/>
    <p:sldId id="262" r:id="rId11"/>
    <p:sldId id="267" r:id="rId12"/>
    <p:sldId id="270" r:id="rId13"/>
    <p:sldId id="272" r:id="rId14"/>
    <p:sldId id="268" r:id="rId15"/>
    <p:sldId id="269" r:id="rId16"/>
    <p:sldId id="274" r:id="rId17"/>
    <p:sldId id="275" r:id="rId18"/>
    <p:sldId id="271" r:id="rId19"/>
    <p:sldId id="276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3E818-A5C6-9921-C499-458722790223}" v="24" dt="2022-03-08T22:09:32.290"/>
    <p1510:client id="{22D43818-8717-3323-DF8A-6391D8F9B8FB}" v="65" dt="2022-03-08T22:14:25.637"/>
    <p1510:client id="{231482E2-EF69-42F3-B128-81095BBC8D17}" v="57" dt="2022-03-08T19:49:49.591"/>
    <p1510:client id="{71172585-0D63-0644-7135-9C7E39AC57B7}" v="2" dt="2022-03-08T22:05:45.755"/>
    <p1510:client id="{744B4644-0FC6-4DC6-818F-DAB2DFC70AAA}" v="378" dt="2022-03-08T20:38:57.365"/>
    <p1510:client id="{856EC827-1F0C-4581-86BF-BABB06E56488}" v="957" dt="2022-03-08T19:03:49.253"/>
    <p1510:client id="{929509E2-5776-92C0-8119-CFB8DC09D3C9}" v="192" dt="2022-03-08T21:01:07.754"/>
    <p1510:client id="{976EBE9E-B5F0-05C4-C113-248C0020E8F3}" v="100" dt="2022-03-08T22:16:41.780"/>
    <p1510:client id="{BBFFD35A-6DF6-E516-0985-C259AD99A688}" v="3" dt="2022-03-08T22:16:53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d97bd2c36ece1c80d69273e94982a4f4c61295734119a58dcfe5a1f9d69ac07e::" providerId="AD" clId="Web-{BBFFD35A-6DF6-E516-0985-C259AD99A688}"/>
    <pc:docChg chg="modSld">
      <pc:chgData name="Guest User" userId="S::urn:spo:anon#d97bd2c36ece1c80d69273e94982a4f4c61295734119a58dcfe5a1f9d69ac07e::" providerId="AD" clId="Web-{BBFFD35A-6DF6-E516-0985-C259AD99A688}" dt="2022-03-08T22:16:56.412" v="2"/>
      <pc:docMkLst>
        <pc:docMk/>
      </pc:docMkLst>
      <pc:sldChg chg="addSp modSp mod setBg">
        <pc:chgData name="Guest User" userId="S::urn:spo:anon#d97bd2c36ece1c80d69273e94982a4f4c61295734119a58dcfe5a1f9d69ac07e::" providerId="AD" clId="Web-{BBFFD35A-6DF6-E516-0985-C259AD99A688}" dt="2022-03-08T22:16:56.412" v="2"/>
        <pc:sldMkLst>
          <pc:docMk/>
          <pc:sldMk cId="1539062755" sldId="275"/>
        </pc:sldMkLst>
        <pc:spChg chg="mod">
          <ac:chgData name="Guest User" userId="S::urn:spo:anon#d97bd2c36ece1c80d69273e94982a4f4c61295734119a58dcfe5a1f9d69ac07e::" providerId="AD" clId="Web-{BBFFD35A-6DF6-E516-0985-C259AD99A688}" dt="2022-03-08T22:16:56.412" v="2"/>
          <ac:spMkLst>
            <pc:docMk/>
            <pc:sldMk cId="1539062755" sldId="275"/>
            <ac:spMk id="2" creationId="{26F2FB2C-FC87-4CC4-BA74-9E90B6442BFB}"/>
          </ac:spMkLst>
        </pc:spChg>
        <pc:spChg chg="mod">
          <ac:chgData name="Guest User" userId="S::urn:spo:anon#d97bd2c36ece1c80d69273e94982a4f4c61295734119a58dcfe5a1f9d69ac07e::" providerId="AD" clId="Web-{BBFFD35A-6DF6-E516-0985-C259AD99A688}" dt="2022-03-08T22:16:56.412" v="2"/>
          <ac:spMkLst>
            <pc:docMk/>
            <pc:sldMk cId="1539062755" sldId="275"/>
            <ac:spMk id="3" creationId="{9866C0AD-2009-4028-B25B-B9BAA6A4CC75}"/>
          </ac:spMkLst>
        </pc:spChg>
        <pc:spChg chg="add">
          <ac:chgData name="Guest User" userId="S::urn:spo:anon#d97bd2c36ece1c80d69273e94982a4f4c61295734119a58dcfe5a1f9d69ac07e::" providerId="AD" clId="Web-{BBFFD35A-6DF6-E516-0985-C259AD99A688}" dt="2022-03-08T22:16:56.412" v="2"/>
          <ac:spMkLst>
            <pc:docMk/>
            <pc:sldMk cId="1539062755" sldId="275"/>
            <ac:spMk id="9" creationId="{5A0118C5-4F8D-4CF4-BADD-53FEACC6C42A}"/>
          </ac:spMkLst>
        </pc:spChg>
        <pc:grpChg chg="add">
          <ac:chgData name="Guest User" userId="S::urn:spo:anon#d97bd2c36ece1c80d69273e94982a4f4c61295734119a58dcfe5a1f9d69ac07e::" providerId="AD" clId="Web-{BBFFD35A-6DF6-E516-0985-C259AD99A688}" dt="2022-03-08T22:16:56.412" v="2"/>
          <ac:grpSpMkLst>
            <pc:docMk/>
            <pc:sldMk cId="1539062755" sldId="275"/>
            <ac:grpSpMk id="11" creationId="{20E21FE7-C859-4C40-AAB9-05C994892CB1}"/>
          </ac:grpSpMkLst>
        </pc:grpChg>
        <pc:grpChg chg="add">
          <ac:chgData name="Guest User" userId="S::urn:spo:anon#d97bd2c36ece1c80d69273e94982a4f4c61295734119a58dcfe5a1f9d69ac07e::" providerId="AD" clId="Web-{BBFFD35A-6DF6-E516-0985-C259AD99A688}" dt="2022-03-08T22:16:56.412" v="2"/>
          <ac:grpSpMkLst>
            <pc:docMk/>
            <pc:sldMk cId="1539062755" sldId="275"/>
            <ac:grpSpMk id="15" creationId="{3A35C15A-135A-4FD3-BA11-A046CFA3907A}"/>
          </ac:grpSpMkLst>
        </pc:grpChg>
        <pc:grpChg chg="add">
          <ac:chgData name="Guest User" userId="S::urn:spo:anon#d97bd2c36ece1c80d69273e94982a4f4c61295734119a58dcfe5a1f9d69ac07e::" providerId="AD" clId="Web-{BBFFD35A-6DF6-E516-0985-C259AD99A688}" dt="2022-03-08T22:16:56.412" v="2"/>
          <ac:grpSpMkLst>
            <pc:docMk/>
            <pc:sldMk cId="1539062755" sldId="275"/>
            <ac:grpSpMk id="23" creationId="{03AF83E4-4DE2-499C-9F36-0279E7E4FBBE}"/>
          </ac:grpSpMkLst>
        </pc:grpChg>
        <pc:picChg chg="add mod">
          <ac:chgData name="Guest User" userId="S::urn:spo:anon#d97bd2c36ece1c80d69273e94982a4f4c61295734119a58dcfe5a1f9d69ac07e::" providerId="AD" clId="Web-{BBFFD35A-6DF6-E516-0985-C259AD99A688}" dt="2022-03-08T22:16:56.412" v="2"/>
          <ac:picMkLst>
            <pc:docMk/>
            <pc:sldMk cId="1539062755" sldId="275"/>
            <ac:picMk id="4" creationId="{AD18F424-776B-467B-927A-1CCDCFDE85BC}"/>
          </ac:picMkLst>
        </pc:picChg>
      </pc:sldChg>
    </pc:docChg>
  </pc:docChgLst>
  <pc:docChgLst>
    <pc:chgData name="Guest User" userId="S::urn:spo:anon#d97bd2c36ece1c80d69273e94982a4f4c61295734119a58dcfe5a1f9d69ac07e::" providerId="AD" clId="Web-{231482E2-EF69-42F3-B128-81095BBC8D17}"/>
    <pc:docChg chg="modSld">
      <pc:chgData name="Guest User" userId="S::urn:spo:anon#d97bd2c36ece1c80d69273e94982a4f4c61295734119a58dcfe5a1f9d69ac07e::" providerId="AD" clId="Web-{231482E2-EF69-42F3-B128-81095BBC8D17}" dt="2022-03-08T19:49:49.591" v="69"/>
      <pc:docMkLst>
        <pc:docMk/>
      </pc:docMkLst>
      <pc:sldChg chg="modSp">
        <pc:chgData name="Guest User" userId="S::urn:spo:anon#d97bd2c36ece1c80d69273e94982a4f4c61295734119a58dcfe5a1f9d69ac07e::" providerId="AD" clId="Web-{231482E2-EF69-42F3-B128-81095BBC8D17}" dt="2022-03-08T19:43:00.174" v="23" actId="20577"/>
        <pc:sldMkLst>
          <pc:docMk/>
          <pc:sldMk cId="3394011135" sldId="260"/>
        </pc:sldMkLst>
        <pc:spChg chg="mod">
          <ac:chgData name="Guest User" userId="S::urn:spo:anon#d97bd2c36ece1c80d69273e94982a4f4c61295734119a58dcfe5a1f9d69ac07e::" providerId="AD" clId="Web-{231482E2-EF69-42F3-B128-81095BBC8D17}" dt="2022-03-08T19:43:00.174" v="23" actId="20577"/>
          <ac:spMkLst>
            <pc:docMk/>
            <pc:sldMk cId="3394011135" sldId="260"/>
            <ac:spMk id="2" creationId="{3571B6FD-E670-4787-A861-F8AA810801FE}"/>
          </ac:spMkLst>
        </pc:spChg>
      </pc:sldChg>
      <pc:sldChg chg="modSp">
        <pc:chgData name="Guest User" userId="S::urn:spo:anon#d97bd2c36ece1c80d69273e94982a4f4c61295734119a58dcfe5a1f9d69ac07e::" providerId="AD" clId="Web-{231482E2-EF69-42F3-B128-81095BBC8D17}" dt="2022-03-08T19:40:33.577" v="13" actId="20577"/>
        <pc:sldMkLst>
          <pc:docMk/>
          <pc:sldMk cId="582527505" sldId="263"/>
        </pc:sldMkLst>
        <pc:graphicFrameChg chg="modGraphic">
          <ac:chgData name="Guest User" userId="S::urn:spo:anon#d97bd2c36ece1c80d69273e94982a4f4c61295734119a58dcfe5a1f9d69ac07e::" providerId="AD" clId="Web-{231482E2-EF69-42F3-B128-81095BBC8D17}" dt="2022-03-08T19:40:33.577" v="13" actId="20577"/>
          <ac:graphicFrameMkLst>
            <pc:docMk/>
            <pc:sldMk cId="582527505" sldId="263"/>
            <ac:graphicFrameMk id="362" creationId="{2812A5DB-5C77-40B6-8BD5-61A166B05F6C}"/>
          </ac:graphicFrameMkLst>
        </pc:graphicFrameChg>
      </pc:sldChg>
      <pc:sldChg chg="modSp">
        <pc:chgData name="Guest User" userId="S::urn:spo:anon#d97bd2c36ece1c80d69273e94982a4f4c61295734119a58dcfe5a1f9d69ac07e::" providerId="AD" clId="Web-{231482E2-EF69-42F3-B128-81095BBC8D17}" dt="2022-03-08T19:42:01.282" v="18" actId="20577"/>
        <pc:sldMkLst>
          <pc:docMk/>
          <pc:sldMk cId="1225124695" sldId="265"/>
        </pc:sldMkLst>
        <pc:spChg chg="mod">
          <ac:chgData name="Guest User" userId="S::urn:spo:anon#d97bd2c36ece1c80d69273e94982a4f4c61295734119a58dcfe5a1f9d69ac07e::" providerId="AD" clId="Web-{231482E2-EF69-42F3-B128-81095BBC8D17}" dt="2022-03-08T19:42:01.282" v="18" actId="20577"/>
          <ac:spMkLst>
            <pc:docMk/>
            <pc:sldMk cId="1225124695" sldId="265"/>
            <ac:spMk id="3" creationId="{4781CCCA-B745-45FC-9255-491130EBE4CE}"/>
          </ac:spMkLst>
        </pc:spChg>
      </pc:sldChg>
      <pc:sldChg chg="addSp delSp modSp">
        <pc:chgData name="Guest User" userId="S::urn:spo:anon#d97bd2c36ece1c80d69273e94982a4f4c61295734119a58dcfe5a1f9d69ac07e::" providerId="AD" clId="Web-{231482E2-EF69-42F3-B128-81095BBC8D17}" dt="2022-03-08T19:49:49.591" v="69"/>
        <pc:sldMkLst>
          <pc:docMk/>
          <pc:sldMk cId="2892433671" sldId="267"/>
        </pc:sldMkLst>
        <pc:spChg chg="mod">
          <ac:chgData name="Guest User" userId="S::urn:spo:anon#d97bd2c36ece1c80d69273e94982a4f4c61295734119a58dcfe5a1f9d69ac07e::" providerId="AD" clId="Web-{231482E2-EF69-42F3-B128-81095BBC8D17}" dt="2022-03-08T19:48:36.292" v="34" actId="20577"/>
          <ac:spMkLst>
            <pc:docMk/>
            <pc:sldMk cId="2892433671" sldId="267"/>
            <ac:spMk id="2" creationId="{54A7DCA9-55CA-4CD6-B3ED-C8DF82059FD1}"/>
          </ac:spMkLst>
        </pc:spChg>
        <pc:spChg chg="del mod">
          <ac:chgData name="Guest User" userId="S::urn:spo:anon#d97bd2c36ece1c80d69273e94982a4f4c61295734119a58dcfe5a1f9d69ac07e::" providerId="AD" clId="Web-{231482E2-EF69-42F3-B128-81095BBC8D17}" dt="2022-03-08T19:49:25.153" v="35"/>
          <ac:spMkLst>
            <pc:docMk/>
            <pc:sldMk cId="2892433671" sldId="267"/>
            <ac:spMk id="3" creationId="{3B32C8A0-AB8C-4BFD-A7DF-85BE1B31B614}"/>
          </ac:spMkLst>
        </pc:spChg>
        <pc:spChg chg="add del mod">
          <ac:chgData name="Guest User" userId="S::urn:spo:anon#d97bd2c36ece1c80d69273e94982a4f4c61295734119a58dcfe5a1f9d69ac07e::" providerId="AD" clId="Web-{231482E2-EF69-42F3-B128-81095BBC8D17}" dt="2022-03-08T19:49:49.450" v="61"/>
          <ac:spMkLst>
            <pc:docMk/>
            <pc:sldMk cId="2892433671" sldId="267"/>
            <ac:spMk id="15" creationId="{E916FEA5-AC4C-465F-88DD-69D9ED1DD9BC}"/>
          </ac:spMkLst>
        </pc:spChg>
        <pc:graphicFrameChg chg="add del mod ord modGraphic">
          <ac:chgData name="Guest User" userId="S::urn:spo:anon#d97bd2c36ece1c80d69273e94982a4f4c61295734119a58dcfe5a1f9d69ac07e::" providerId="AD" clId="Web-{231482E2-EF69-42F3-B128-81095BBC8D17}" dt="2022-03-08T19:49:44.747" v="60"/>
          <ac:graphicFrameMkLst>
            <pc:docMk/>
            <pc:sldMk cId="2892433671" sldId="267"/>
            <ac:graphicFrameMk id="5" creationId="{1937EB86-7E83-4BD1-A9A1-90DD20A433EF}"/>
          </ac:graphicFrameMkLst>
        </pc:graphicFrameChg>
        <pc:graphicFrameChg chg="add mod ord modGraphic">
          <ac:chgData name="Guest User" userId="S::urn:spo:anon#d97bd2c36ece1c80d69273e94982a4f4c61295734119a58dcfe5a1f9d69ac07e::" providerId="AD" clId="Web-{231482E2-EF69-42F3-B128-81095BBC8D17}" dt="2022-03-08T19:49:49.450" v="61"/>
          <ac:graphicFrameMkLst>
            <pc:docMk/>
            <pc:sldMk cId="2892433671" sldId="267"/>
            <ac:graphicFrameMk id="17" creationId="{E6C63262-5446-480C-888A-1B006D7BDCCB}"/>
          </ac:graphicFrameMkLst>
        </pc:graphicFrameChg>
        <pc:picChg chg="add del mod">
          <ac:chgData name="Guest User" userId="S::urn:spo:anon#d97bd2c36ece1c80d69273e94982a4f4c61295734119a58dcfe5a1f9d69ac07e::" providerId="AD" clId="Web-{231482E2-EF69-42F3-B128-81095BBC8D17}" dt="2022-03-08T19:49:44.716" v="59"/>
          <ac:picMkLst>
            <pc:docMk/>
            <pc:sldMk cId="2892433671" sldId="267"/>
            <ac:picMk id="6" creationId="{D91E42CF-68DD-42C4-A668-3356E46B4DBF}"/>
          </ac:picMkLst>
        </pc:picChg>
        <pc:picChg chg="add del mod">
          <ac:chgData name="Guest User" userId="S::urn:spo:anon#d97bd2c36ece1c80d69273e94982a4f4c61295734119a58dcfe5a1f9d69ac07e::" providerId="AD" clId="Web-{231482E2-EF69-42F3-B128-81095BBC8D17}" dt="2022-03-08T19:49:44.716" v="58"/>
          <ac:picMkLst>
            <pc:docMk/>
            <pc:sldMk cId="2892433671" sldId="267"/>
            <ac:picMk id="7" creationId="{27E583EE-26DC-4C52-B6E6-DD9751828E54}"/>
          </ac:picMkLst>
        </pc:picChg>
        <pc:picChg chg="add del mod">
          <ac:chgData name="Guest User" userId="S::urn:spo:anon#d97bd2c36ece1c80d69273e94982a4f4c61295734119a58dcfe5a1f9d69ac07e::" providerId="AD" clId="Web-{231482E2-EF69-42F3-B128-81095BBC8D17}" dt="2022-03-08T19:49:44.716" v="57"/>
          <ac:picMkLst>
            <pc:docMk/>
            <pc:sldMk cId="2892433671" sldId="267"/>
            <ac:picMk id="8" creationId="{CC78F488-452D-4B0C-876A-9304570B1970}"/>
          </ac:picMkLst>
        </pc:picChg>
        <pc:picChg chg="add del mod">
          <ac:chgData name="Guest User" userId="S::urn:spo:anon#d97bd2c36ece1c80d69273e94982a4f4c61295734119a58dcfe5a1f9d69ac07e::" providerId="AD" clId="Web-{231482E2-EF69-42F3-B128-81095BBC8D17}" dt="2022-03-08T19:49:44.716" v="56"/>
          <ac:picMkLst>
            <pc:docMk/>
            <pc:sldMk cId="2892433671" sldId="267"/>
            <ac:picMk id="9" creationId="{9580E416-E1BA-4B81-9EF0-39A6E7CBAF5A}"/>
          </ac:picMkLst>
        </pc:picChg>
        <pc:picChg chg="add del mod">
          <ac:chgData name="Guest User" userId="S::urn:spo:anon#d97bd2c36ece1c80d69273e94982a4f4c61295734119a58dcfe5a1f9d69ac07e::" providerId="AD" clId="Web-{231482E2-EF69-42F3-B128-81095BBC8D17}" dt="2022-03-08T19:49:44.716" v="55"/>
          <ac:picMkLst>
            <pc:docMk/>
            <pc:sldMk cId="2892433671" sldId="267"/>
            <ac:picMk id="10" creationId="{FAFFDDF8-0704-4AEF-A33A-E53787238E3F}"/>
          </ac:picMkLst>
        </pc:picChg>
        <pc:picChg chg="add del mod">
          <ac:chgData name="Guest User" userId="S::urn:spo:anon#d97bd2c36ece1c80d69273e94982a4f4c61295734119a58dcfe5a1f9d69ac07e::" providerId="AD" clId="Web-{231482E2-EF69-42F3-B128-81095BBC8D17}" dt="2022-03-08T19:49:44.716" v="54"/>
          <ac:picMkLst>
            <pc:docMk/>
            <pc:sldMk cId="2892433671" sldId="267"/>
            <ac:picMk id="11" creationId="{6B654C77-69AF-4968-8411-4DDD686DEFF2}"/>
          </ac:picMkLst>
        </pc:picChg>
        <pc:picChg chg="add del mod">
          <ac:chgData name="Guest User" userId="S::urn:spo:anon#d97bd2c36ece1c80d69273e94982a4f4c61295734119a58dcfe5a1f9d69ac07e::" providerId="AD" clId="Web-{231482E2-EF69-42F3-B128-81095BBC8D17}" dt="2022-03-08T19:49:44.716" v="53"/>
          <ac:picMkLst>
            <pc:docMk/>
            <pc:sldMk cId="2892433671" sldId="267"/>
            <ac:picMk id="12" creationId="{CD5DF899-88EF-4B46-9EAE-E146E8E0A538}"/>
          </ac:picMkLst>
        </pc:picChg>
        <pc:picChg chg="add del mod">
          <ac:chgData name="Guest User" userId="S::urn:spo:anon#d97bd2c36ece1c80d69273e94982a4f4c61295734119a58dcfe5a1f9d69ac07e::" providerId="AD" clId="Web-{231482E2-EF69-42F3-B128-81095BBC8D17}" dt="2022-03-08T19:49:44.716" v="52"/>
          <ac:picMkLst>
            <pc:docMk/>
            <pc:sldMk cId="2892433671" sldId="267"/>
            <ac:picMk id="13" creationId="{2572AE38-9710-4146-A5FB-6C4B0E0E29DD}"/>
          </ac:picMkLst>
        </pc:picChg>
        <pc:picChg chg="add mod">
          <ac:chgData name="Guest User" userId="S::urn:spo:anon#d97bd2c36ece1c80d69273e94982a4f4c61295734119a58dcfe5a1f9d69ac07e::" providerId="AD" clId="Web-{231482E2-EF69-42F3-B128-81095BBC8D17}" dt="2022-03-08T19:49:49.466" v="62"/>
          <ac:picMkLst>
            <pc:docMk/>
            <pc:sldMk cId="2892433671" sldId="267"/>
            <ac:picMk id="18" creationId="{75CD6FEF-E242-453F-BAAC-D531A6884F6A}"/>
          </ac:picMkLst>
        </pc:picChg>
        <pc:picChg chg="add mod">
          <ac:chgData name="Guest User" userId="S::urn:spo:anon#d97bd2c36ece1c80d69273e94982a4f4c61295734119a58dcfe5a1f9d69ac07e::" providerId="AD" clId="Web-{231482E2-EF69-42F3-B128-81095BBC8D17}" dt="2022-03-08T19:49:49.481" v="63"/>
          <ac:picMkLst>
            <pc:docMk/>
            <pc:sldMk cId="2892433671" sldId="267"/>
            <ac:picMk id="19" creationId="{0F6EA0BA-B97F-4EA9-A5D3-83F206090E10}"/>
          </ac:picMkLst>
        </pc:picChg>
        <pc:picChg chg="add mod">
          <ac:chgData name="Guest User" userId="S::urn:spo:anon#d97bd2c36ece1c80d69273e94982a4f4c61295734119a58dcfe5a1f9d69ac07e::" providerId="AD" clId="Web-{231482E2-EF69-42F3-B128-81095BBC8D17}" dt="2022-03-08T19:49:49.497" v="64"/>
          <ac:picMkLst>
            <pc:docMk/>
            <pc:sldMk cId="2892433671" sldId="267"/>
            <ac:picMk id="20" creationId="{A9CCE3FA-260F-4ECC-A925-6EA47002F231}"/>
          </ac:picMkLst>
        </pc:picChg>
        <pc:picChg chg="add mod">
          <ac:chgData name="Guest User" userId="S::urn:spo:anon#d97bd2c36ece1c80d69273e94982a4f4c61295734119a58dcfe5a1f9d69ac07e::" providerId="AD" clId="Web-{231482E2-EF69-42F3-B128-81095BBC8D17}" dt="2022-03-08T19:49:49.513" v="65"/>
          <ac:picMkLst>
            <pc:docMk/>
            <pc:sldMk cId="2892433671" sldId="267"/>
            <ac:picMk id="21" creationId="{17F8A3E4-99F7-4A5C-9995-B7E27C695F79}"/>
          </ac:picMkLst>
        </pc:picChg>
        <pc:picChg chg="add mod">
          <ac:chgData name="Guest User" userId="S::urn:spo:anon#d97bd2c36ece1c80d69273e94982a4f4c61295734119a58dcfe5a1f9d69ac07e::" providerId="AD" clId="Web-{231482E2-EF69-42F3-B128-81095BBC8D17}" dt="2022-03-08T19:49:49.528" v="66"/>
          <ac:picMkLst>
            <pc:docMk/>
            <pc:sldMk cId="2892433671" sldId="267"/>
            <ac:picMk id="22" creationId="{5411E124-EC54-4B80-925D-4AC6DB642F07}"/>
          </ac:picMkLst>
        </pc:picChg>
        <pc:picChg chg="add mod">
          <ac:chgData name="Guest User" userId="S::urn:spo:anon#d97bd2c36ece1c80d69273e94982a4f4c61295734119a58dcfe5a1f9d69ac07e::" providerId="AD" clId="Web-{231482E2-EF69-42F3-B128-81095BBC8D17}" dt="2022-03-08T19:49:49.544" v="67"/>
          <ac:picMkLst>
            <pc:docMk/>
            <pc:sldMk cId="2892433671" sldId="267"/>
            <ac:picMk id="23" creationId="{9F9940CD-900D-42D7-AFB4-8AF4E61BB949}"/>
          </ac:picMkLst>
        </pc:picChg>
        <pc:picChg chg="add mod">
          <ac:chgData name="Guest User" userId="S::urn:spo:anon#d97bd2c36ece1c80d69273e94982a4f4c61295734119a58dcfe5a1f9d69ac07e::" providerId="AD" clId="Web-{231482E2-EF69-42F3-B128-81095BBC8D17}" dt="2022-03-08T19:49:49.575" v="68"/>
          <ac:picMkLst>
            <pc:docMk/>
            <pc:sldMk cId="2892433671" sldId="267"/>
            <ac:picMk id="24" creationId="{99B4DB50-7547-4E16-B5DD-2B5EC07DBC4B}"/>
          </ac:picMkLst>
        </pc:picChg>
        <pc:picChg chg="add mod">
          <ac:chgData name="Guest User" userId="S::urn:spo:anon#d97bd2c36ece1c80d69273e94982a4f4c61295734119a58dcfe5a1f9d69ac07e::" providerId="AD" clId="Web-{231482E2-EF69-42F3-B128-81095BBC8D17}" dt="2022-03-08T19:49:49.591" v="69"/>
          <ac:picMkLst>
            <pc:docMk/>
            <pc:sldMk cId="2892433671" sldId="267"/>
            <ac:picMk id="25" creationId="{1B968BCB-AB37-48F1-B780-6BDC2BDB5271}"/>
          </ac:picMkLst>
        </pc:picChg>
      </pc:sldChg>
    </pc:docChg>
  </pc:docChgLst>
  <pc:docChgLst>
    <pc:chgData name="Guest User" userId="S::urn:spo:anon#d97bd2c36ece1c80d69273e94982a4f4c61295734119a58dcfe5a1f9d69ac07e::" providerId="AD" clId="Web-{929509E2-5776-92C0-8119-CFB8DC09D3C9}"/>
    <pc:docChg chg="addSld delSld modSld">
      <pc:chgData name="Guest User" userId="S::urn:spo:anon#d97bd2c36ece1c80d69273e94982a4f4c61295734119a58dcfe5a1f9d69ac07e::" providerId="AD" clId="Web-{929509E2-5776-92C0-8119-CFB8DC09D3C9}" dt="2022-03-08T21:01:07.754" v="184" actId="20577"/>
      <pc:docMkLst>
        <pc:docMk/>
      </pc:docMkLst>
      <pc:sldChg chg="modSp">
        <pc:chgData name="Guest User" userId="S::urn:spo:anon#d97bd2c36ece1c80d69273e94982a4f4c61295734119a58dcfe5a1f9d69ac07e::" providerId="AD" clId="Web-{929509E2-5776-92C0-8119-CFB8DC09D3C9}" dt="2022-03-08T20:49:40.157" v="2" actId="20577"/>
        <pc:sldMkLst>
          <pc:docMk/>
          <pc:sldMk cId="3184007739" sldId="271"/>
        </pc:sldMkLst>
        <pc:spChg chg="mod">
          <ac:chgData name="Guest User" userId="S::urn:spo:anon#d97bd2c36ece1c80d69273e94982a4f4c61295734119a58dcfe5a1f9d69ac07e::" providerId="AD" clId="Web-{929509E2-5776-92C0-8119-CFB8DC09D3C9}" dt="2022-03-08T20:49:40.157" v="2" actId="20577"/>
          <ac:spMkLst>
            <pc:docMk/>
            <pc:sldMk cId="3184007739" sldId="271"/>
            <ac:spMk id="2" creationId="{04B48D5B-C3CD-40F3-9849-2246A4E8DD57}"/>
          </ac:spMkLst>
        </pc:spChg>
      </pc:sldChg>
      <pc:sldChg chg="del">
        <pc:chgData name="Guest User" userId="S::urn:spo:anon#d97bd2c36ece1c80d69273e94982a4f4c61295734119a58dcfe5a1f9d69ac07e::" providerId="AD" clId="Web-{929509E2-5776-92C0-8119-CFB8DC09D3C9}" dt="2022-03-08T20:49:36.845" v="0"/>
        <pc:sldMkLst>
          <pc:docMk/>
          <pc:sldMk cId="3229410802" sldId="273"/>
        </pc:sldMkLst>
      </pc:sldChg>
      <pc:sldChg chg="addSp delSp modSp new">
        <pc:chgData name="Guest User" userId="S::urn:spo:anon#d97bd2c36ece1c80d69273e94982a4f4c61295734119a58dcfe5a1f9d69ac07e::" providerId="AD" clId="Web-{929509E2-5776-92C0-8119-CFB8DC09D3C9}" dt="2022-03-08T20:59:48.470" v="157" actId="1076"/>
        <pc:sldMkLst>
          <pc:docMk/>
          <pc:sldMk cId="3436461502" sldId="273"/>
        </pc:sldMkLst>
        <pc:spChg chg="mod">
          <ac:chgData name="Guest User" userId="S::urn:spo:anon#d97bd2c36ece1c80d69273e94982a4f4c61295734119a58dcfe5a1f9d69ac07e::" providerId="AD" clId="Web-{929509E2-5776-92C0-8119-CFB8DC09D3C9}" dt="2022-03-08T20:59:48.470" v="157" actId="1076"/>
          <ac:spMkLst>
            <pc:docMk/>
            <pc:sldMk cId="3436461502" sldId="273"/>
            <ac:spMk id="2" creationId="{7F573C08-CDE8-4D63-9119-D5CA0ACD4311}"/>
          </ac:spMkLst>
        </pc:spChg>
        <pc:spChg chg="mod">
          <ac:chgData name="Guest User" userId="S::urn:spo:anon#d97bd2c36ece1c80d69273e94982a4f4c61295734119a58dcfe5a1f9d69ac07e::" providerId="AD" clId="Web-{929509E2-5776-92C0-8119-CFB8DC09D3C9}" dt="2022-03-08T20:51:13.706" v="59" actId="20577"/>
          <ac:spMkLst>
            <pc:docMk/>
            <pc:sldMk cId="3436461502" sldId="273"/>
            <ac:spMk id="3" creationId="{635136A1-EE21-4D54-82A3-A4D60A8AA0BB}"/>
          </ac:spMkLst>
        </pc:spChg>
        <pc:spChg chg="add del">
          <ac:chgData name="Guest User" userId="S::urn:spo:anon#d97bd2c36ece1c80d69273e94982a4f4c61295734119a58dcfe5a1f9d69ac07e::" providerId="AD" clId="Web-{929509E2-5776-92C0-8119-CFB8DC09D3C9}" dt="2022-03-08T20:51:38.145" v="65"/>
          <ac:spMkLst>
            <pc:docMk/>
            <pc:sldMk cId="3436461502" sldId="273"/>
            <ac:spMk id="4" creationId="{A4272A26-BB59-436E-B52E-5DC5D52029AB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4:29.352" v="93" actId="1076"/>
          <ac:spMkLst>
            <pc:docMk/>
            <pc:sldMk cId="3436461502" sldId="273"/>
            <ac:spMk id="5" creationId="{FBAF0E82-B14D-421F-A57D-1EC069D97CC9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4:22.274" v="92" actId="1076"/>
          <ac:spMkLst>
            <pc:docMk/>
            <pc:sldMk cId="3436461502" sldId="273"/>
            <ac:spMk id="6" creationId="{CAC9B25E-5DBD-4294-9CA5-9BC98238AEB2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4:14.914" v="91" actId="1076"/>
          <ac:spMkLst>
            <pc:docMk/>
            <pc:sldMk cId="3436461502" sldId="273"/>
            <ac:spMk id="7" creationId="{0C1D1705-8E19-4AD4-BB66-B33CF51C4F30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4:08.961" v="90" actId="1076"/>
          <ac:spMkLst>
            <pc:docMk/>
            <pc:sldMk cId="3436461502" sldId="273"/>
            <ac:spMk id="8" creationId="{812E1F6C-C75B-4420-8A5D-1249522C7742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4:03.179" v="89" actId="1076"/>
          <ac:spMkLst>
            <pc:docMk/>
            <pc:sldMk cId="3436461502" sldId="273"/>
            <ac:spMk id="9" creationId="{35736F1F-DD2F-403F-80DA-C4DEBA2AE794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3:59.445" v="88" actId="1076"/>
          <ac:spMkLst>
            <pc:docMk/>
            <pc:sldMk cId="3436461502" sldId="273"/>
            <ac:spMk id="10" creationId="{C6092005-B0A1-4477-A837-244C81C6A2AF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3:54.757" v="87" actId="1076"/>
          <ac:spMkLst>
            <pc:docMk/>
            <pc:sldMk cId="3436461502" sldId="273"/>
            <ac:spMk id="11" creationId="{B589D937-D29B-4768-BC75-89EEAE754708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3:50.398" v="86" actId="1076"/>
          <ac:spMkLst>
            <pc:docMk/>
            <pc:sldMk cId="3436461502" sldId="273"/>
            <ac:spMk id="12" creationId="{54A41B2C-D6D1-49EB-A932-D74CC951DAA0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3:44.429" v="85" actId="1076"/>
          <ac:spMkLst>
            <pc:docMk/>
            <pc:sldMk cId="3436461502" sldId="273"/>
            <ac:spMk id="13" creationId="{B3EF8590-8146-4B88-88C1-9292145F160D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3:30.835" v="84" actId="1076"/>
          <ac:spMkLst>
            <pc:docMk/>
            <pc:sldMk cId="3436461502" sldId="273"/>
            <ac:spMk id="14" creationId="{3DD885C1-CE57-4A1D-B841-A780DE87568F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3:27.225" v="83" actId="1076"/>
          <ac:spMkLst>
            <pc:docMk/>
            <pc:sldMk cId="3436461502" sldId="273"/>
            <ac:spMk id="15" creationId="{AD159D5A-9ED7-4664-B371-30D49711706B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3:24.022" v="82" actId="1076"/>
          <ac:spMkLst>
            <pc:docMk/>
            <pc:sldMk cId="3436461502" sldId="273"/>
            <ac:spMk id="16" creationId="{E7981EC5-8372-4131-8B23-E5669A1F555A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5:01.087" v="103" actId="1076"/>
          <ac:spMkLst>
            <pc:docMk/>
            <pc:sldMk cId="3436461502" sldId="273"/>
            <ac:spMk id="17" creationId="{7B442C91-D9CB-4B4F-8EC7-5DBDA913D4BB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4:56.775" v="102" actId="1076"/>
          <ac:spMkLst>
            <pc:docMk/>
            <pc:sldMk cId="3436461502" sldId="273"/>
            <ac:spMk id="18" creationId="{629EDD1A-10D4-4AF2-968B-50F728829692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4:52.399" v="101" actId="1076"/>
          <ac:spMkLst>
            <pc:docMk/>
            <pc:sldMk cId="3436461502" sldId="273"/>
            <ac:spMk id="19" creationId="{823A602E-C1E2-46E5-A351-4E41C45FA214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5:09.541" v="105" actId="1076"/>
          <ac:spMkLst>
            <pc:docMk/>
            <pc:sldMk cId="3436461502" sldId="273"/>
            <ac:spMk id="20" creationId="{DB003611-185C-48EA-80B1-3FD6FC054E57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5:04.587" v="104" actId="1076"/>
          <ac:spMkLst>
            <pc:docMk/>
            <pc:sldMk cId="3436461502" sldId="273"/>
            <ac:spMk id="21" creationId="{9171648C-DCC3-48F6-A634-7D1F0B966274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7:31.232" v="133" actId="1076"/>
          <ac:spMkLst>
            <pc:docMk/>
            <pc:sldMk cId="3436461502" sldId="273"/>
            <ac:spMk id="22" creationId="{145F1F7A-F212-4EF7-9332-C7725E22DAED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7:03.278" v="127" actId="1076"/>
          <ac:spMkLst>
            <pc:docMk/>
            <pc:sldMk cId="3436461502" sldId="273"/>
            <ac:spMk id="23" creationId="{871601F2-B78E-4BD3-B7AA-CA3D0F796479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7:34.638" v="134" actId="1076"/>
          <ac:spMkLst>
            <pc:docMk/>
            <pc:sldMk cId="3436461502" sldId="273"/>
            <ac:spMk id="24" creationId="{2200F21C-DC03-4457-BBC7-C363DD19FC8D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6:26.183" v="117" actId="1076"/>
          <ac:spMkLst>
            <pc:docMk/>
            <pc:sldMk cId="3436461502" sldId="273"/>
            <ac:spMk id="25" creationId="{7D599A7E-E875-48C4-8F59-94E082218A4B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6:29.418" v="118" actId="1076"/>
          <ac:spMkLst>
            <pc:docMk/>
            <pc:sldMk cId="3436461502" sldId="273"/>
            <ac:spMk id="26" creationId="{3787A3BB-A75F-4ABA-BA52-0CF41083069F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7:44.076" v="135" actId="1076"/>
          <ac:spMkLst>
            <pc:docMk/>
            <pc:sldMk cId="3436461502" sldId="273"/>
            <ac:spMk id="27" creationId="{0E2A90DA-EA55-4DB5-9F6C-2BCDAF814C2E}"/>
          </ac:spMkLst>
        </pc:spChg>
        <pc:spChg chg="add mod">
          <ac:chgData name="Guest User" userId="S::urn:spo:anon#d97bd2c36ece1c80d69273e94982a4f4c61295734119a58dcfe5a1f9d69ac07e::" providerId="AD" clId="Web-{929509E2-5776-92C0-8119-CFB8DC09D3C9}" dt="2022-03-08T20:59:26.157" v="148" actId="20577"/>
          <ac:spMkLst>
            <pc:docMk/>
            <pc:sldMk cId="3436461502" sldId="273"/>
            <ac:spMk id="28" creationId="{8BB59DAB-644C-464A-9C16-628D3E444E38}"/>
          </ac:spMkLst>
        </pc:spChg>
        <pc:picChg chg="add mod modCrop">
          <ac:chgData name="Guest User" userId="S::urn:spo:anon#d97bd2c36ece1c80d69273e94982a4f4c61295734119a58dcfe5a1f9d69ac07e::" providerId="AD" clId="Web-{929509E2-5776-92C0-8119-CFB8DC09D3C9}" dt="2022-03-08T20:59:15.110" v="145" actId="1076"/>
          <ac:picMkLst>
            <pc:docMk/>
            <pc:sldMk cId="3436461502" sldId="273"/>
            <ac:picMk id="29" creationId="{20C9F9E5-ABF3-4E50-AB4F-51601E885DF1}"/>
          </ac:picMkLst>
        </pc:picChg>
      </pc:sldChg>
      <pc:sldChg chg="modSp new">
        <pc:chgData name="Guest User" userId="S::urn:spo:anon#d97bd2c36ece1c80d69273e94982a4f4c61295734119a58dcfe5a1f9d69ac07e::" providerId="AD" clId="Web-{929509E2-5776-92C0-8119-CFB8DC09D3C9}" dt="2022-03-08T21:01:07.754" v="184" actId="20577"/>
        <pc:sldMkLst>
          <pc:docMk/>
          <pc:sldMk cId="3967722669" sldId="274"/>
        </pc:sldMkLst>
        <pc:spChg chg="mod">
          <ac:chgData name="Guest User" userId="S::urn:spo:anon#d97bd2c36ece1c80d69273e94982a4f4c61295734119a58dcfe5a1f9d69ac07e::" providerId="AD" clId="Web-{929509E2-5776-92C0-8119-CFB8DC09D3C9}" dt="2022-03-08T21:00:18.471" v="180" actId="20577"/>
          <ac:spMkLst>
            <pc:docMk/>
            <pc:sldMk cId="3967722669" sldId="274"/>
            <ac:spMk id="2" creationId="{68474ABF-75C2-4FD6-B651-C0A48ADFD4E3}"/>
          </ac:spMkLst>
        </pc:spChg>
        <pc:spChg chg="mod">
          <ac:chgData name="Guest User" userId="S::urn:spo:anon#d97bd2c36ece1c80d69273e94982a4f4c61295734119a58dcfe5a1f9d69ac07e::" providerId="AD" clId="Web-{929509E2-5776-92C0-8119-CFB8DC09D3C9}" dt="2022-03-08T21:01:07.754" v="184" actId="20577"/>
          <ac:spMkLst>
            <pc:docMk/>
            <pc:sldMk cId="3967722669" sldId="274"/>
            <ac:spMk id="3" creationId="{AD69D05A-F172-4A89-B147-451E66DF6B9D}"/>
          </ac:spMkLst>
        </pc:spChg>
      </pc:sldChg>
    </pc:docChg>
  </pc:docChgLst>
  <pc:docChgLst>
    <pc:chgData name="Guest User" userId="S::urn:spo:anon#d97bd2c36ece1c80d69273e94982a4f4c61295734119a58dcfe5a1f9d69ac07e::" providerId="AD" clId="Web-{0C53E818-A5C6-9921-C499-458722790223}"/>
    <pc:docChg chg="modSld">
      <pc:chgData name="Guest User" userId="S::urn:spo:anon#d97bd2c36ece1c80d69273e94982a4f4c61295734119a58dcfe5a1f9d69ac07e::" providerId="AD" clId="Web-{0C53E818-A5C6-9921-C499-458722790223}" dt="2022-03-08T22:09:32.290" v="86" actId="20577"/>
      <pc:docMkLst>
        <pc:docMk/>
      </pc:docMkLst>
      <pc:sldChg chg="modSp">
        <pc:chgData name="Guest User" userId="S::urn:spo:anon#d97bd2c36ece1c80d69273e94982a4f4c61295734119a58dcfe5a1f9d69ac07e::" providerId="AD" clId="Web-{0C53E818-A5C6-9921-C499-458722790223}" dt="2022-03-08T21:43:07.566" v="68" actId="1076"/>
        <pc:sldMkLst>
          <pc:docMk/>
          <pc:sldMk cId="2193051713" sldId="257"/>
        </pc:sldMkLst>
        <pc:graphicFrameChg chg="mod modGraphic">
          <ac:chgData name="Guest User" userId="S::urn:spo:anon#d97bd2c36ece1c80d69273e94982a4f4c61295734119a58dcfe5a1f9d69ac07e::" providerId="AD" clId="Web-{0C53E818-A5C6-9921-C499-458722790223}" dt="2022-03-08T21:43:07.566" v="68" actId="1076"/>
          <ac:graphicFrameMkLst>
            <pc:docMk/>
            <pc:sldMk cId="2193051713" sldId="257"/>
            <ac:graphicFrameMk id="199" creationId="{4972F5B8-58E0-453F-9991-CF60474C1AB8}"/>
          </ac:graphicFrameMkLst>
        </pc:graphicFrameChg>
      </pc:sldChg>
      <pc:sldChg chg="modSp">
        <pc:chgData name="Guest User" userId="S::urn:spo:anon#d97bd2c36ece1c80d69273e94982a4f4c61295734119a58dcfe5a1f9d69ac07e::" providerId="AD" clId="Web-{0C53E818-A5C6-9921-C499-458722790223}" dt="2022-03-08T21:19:29.158" v="13" actId="1076"/>
        <pc:sldMkLst>
          <pc:docMk/>
          <pc:sldMk cId="582527505" sldId="263"/>
        </pc:sldMkLst>
        <pc:graphicFrameChg chg="mod modGraphic">
          <ac:chgData name="Guest User" userId="S::urn:spo:anon#d97bd2c36ece1c80d69273e94982a4f4c61295734119a58dcfe5a1f9d69ac07e::" providerId="AD" clId="Web-{0C53E818-A5C6-9921-C499-458722790223}" dt="2022-03-08T21:19:29.158" v="13" actId="1076"/>
          <ac:graphicFrameMkLst>
            <pc:docMk/>
            <pc:sldMk cId="582527505" sldId="263"/>
            <ac:graphicFrameMk id="362" creationId="{2812A5DB-5C77-40B6-8BD5-61A166B05F6C}"/>
          </ac:graphicFrameMkLst>
        </pc:graphicFrameChg>
      </pc:sldChg>
      <pc:sldChg chg="modSp">
        <pc:chgData name="Guest User" userId="S::urn:spo:anon#d97bd2c36ece1c80d69273e94982a4f4c61295734119a58dcfe5a1f9d69ac07e::" providerId="AD" clId="Web-{0C53E818-A5C6-9921-C499-458722790223}" dt="2022-03-08T21:24:15.667" v="26" actId="20577"/>
        <pc:sldMkLst>
          <pc:docMk/>
          <pc:sldMk cId="4251916388" sldId="264"/>
        </pc:sldMkLst>
        <pc:graphicFrameChg chg="modGraphic">
          <ac:chgData name="Guest User" userId="S::urn:spo:anon#d97bd2c36ece1c80d69273e94982a4f4c61295734119a58dcfe5a1f9d69ac07e::" providerId="AD" clId="Web-{0C53E818-A5C6-9921-C499-458722790223}" dt="2022-03-08T21:24:15.667" v="26" actId="20577"/>
          <ac:graphicFrameMkLst>
            <pc:docMk/>
            <pc:sldMk cId="4251916388" sldId="264"/>
            <ac:graphicFrameMk id="5" creationId="{879E7C32-0269-46B4-9A27-C149DBC3DFEE}"/>
          </ac:graphicFrameMkLst>
        </pc:graphicFrameChg>
      </pc:sldChg>
      <pc:sldChg chg="modSp">
        <pc:chgData name="Guest User" userId="S::urn:spo:anon#d97bd2c36ece1c80d69273e94982a4f4c61295734119a58dcfe5a1f9d69ac07e::" providerId="AD" clId="Web-{0C53E818-A5C6-9921-C499-458722790223}" dt="2022-03-08T21:33:51.396" v="31" actId="20577"/>
        <pc:sldMkLst>
          <pc:docMk/>
          <pc:sldMk cId="1225124695" sldId="265"/>
        </pc:sldMkLst>
        <pc:spChg chg="mod">
          <ac:chgData name="Guest User" userId="S::urn:spo:anon#d97bd2c36ece1c80d69273e94982a4f4c61295734119a58dcfe5a1f9d69ac07e::" providerId="AD" clId="Web-{0C53E818-A5C6-9921-C499-458722790223}" dt="2022-03-08T21:33:51.396" v="31" actId="20577"/>
          <ac:spMkLst>
            <pc:docMk/>
            <pc:sldMk cId="1225124695" sldId="265"/>
            <ac:spMk id="3" creationId="{4781CCCA-B745-45FC-9255-491130EBE4CE}"/>
          </ac:spMkLst>
        </pc:spChg>
      </pc:sldChg>
      <pc:sldChg chg="modSp">
        <pc:chgData name="Guest User" userId="S::urn:spo:anon#d97bd2c36ece1c80d69273e94982a4f4c61295734119a58dcfe5a1f9d69ac07e::" providerId="AD" clId="Web-{0C53E818-A5C6-9921-C499-458722790223}" dt="2022-03-08T21:53:45.780" v="74" actId="20577"/>
        <pc:sldMkLst>
          <pc:docMk/>
          <pc:sldMk cId="3184007739" sldId="271"/>
        </pc:sldMkLst>
        <pc:spChg chg="mod">
          <ac:chgData name="Guest User" userId="S::urn:spo:anon#d97bd2c36ece1c80d69273e94982a4f4c61295734119a58dcfe5a1f9d69ac07e::" providerId="AD" clId="Web-{0C53E818-A5C6-9921-C499-458722790223}" dt="2022-03-08T21:53:45.780" v="74" actId="20577"/>
          <ac:spMkLst>
            <pc:docMk/>
            <pc:sldMk cId="3184007739" sldId="271"/>
            <ac:spMk id="3" creationId="{C2632D46-5958-4D34-A903-F30EA4FAB49F}"/>
          </ac:spMkLst>
        </pc:spChg>
      </pc:sldChg>
      <pc:sldChg chg="modSp">
        <pc:chgData name="Guest User" userId="S::urn:spo:anon#d97bd2c36ece1c80d69273e94982a4f4c61295734119a58dcfe5a1f9d69ac07e::" providerId="AD" clId="Web-{0C53E818-A5C6-9921-C499-458722790223}" dt="2022-03-08T22:09:32.290" v="86" actId="20577"/>
        <pc:sldMkLst>
          <pc:docMk/>
          <pc:sldMk cId="3436461502" sldId="273"/>
        </pc:sldMkLst>
        <pc:spChg chg="mod">
          <ac:chgData name="Guest User" userId="S::urn:spo:anon#d97bd2c36ece1c80d69273e94982a4f4c61295734119a58dcfe5a1f9d69ac07e::" providerId="AD" clId="Web-{0C53E818-A5C6-9921-C499-458722790223}" dt="2022-03-08T22:09:32.290" v="86" actId="20577"/>
          <ac:spMkLst>
            <pc:docMk/>
            <pc:sldMk cId="3436461502" sldId="273"/>
            <ac:spMk id="3" creationId="{635136A1-EE21-4D54-82A3-A4D60A8AA0BB}"/>
          </ac:spMkLst>
        </pc:spChg>
      </pc:sldChg>
      <pc:sldChg chg="addSp modSp">
        <pc:chgData name="Guest User" userId="S::urn:spo:anon#d97bd2c36ece1c80d69273e94982a4f4c61295734119a58dcfe5a1f9d69ac07e::" providerId="AD" clId="Web-{0C53E818-A5C6-9921-C499-458722790223}" dt="2022-03-08T22:05:15.161" v="83"/>
        <pc:sldMkLst>
          <pc:docMk/>
          <pc:sldMk cId="3967722669" sldId="274"/>
        </pc:sldMkLst>
        <pc:spChg chg="mod">
          <ac:chgData name="Guest User" userId="S::urn:spo:anon#d97bd2c36ece1c80d69273e94982a4f4c61295734119a58dcfe5a1f9d69ac07e::" providerId="AD" clId="Web-{0C53E818-A5C6-9921-C499-458722790223}" dt="2022-03-08T22:04:55.661" v="82" actId="20577"/>
          <ac:spMkLst>
            <pc:docMk/>
            <pc:sldMk cId="3967722669" sldId="274"/>
            <ac:spMk id="3" creationId="{AD69D05A-F172-4A89-B147-451E66DF6B9D}"/>
          </ac:spMkLst>
        </pc:spChg>
        <pc:picChg chg="add mod">
          <ac:chgData name="Guest User" userId="S::urn:spo:anon#d97bd2c36ece1c80d69273e94982a4f4c61295734119a58dcfe5a1f9d69ac07e::" providerId="AD" clId="Web-{0C53E818-A5C6-9921-C499-458722790223}" dt="2022-03-08T22:05:15.161" v="83"/>
          <ac:picMkLst>
            <pc:docMk/>
            <pc:sldMk cId="3967722669" sldId="274"/>
            <ac:picMk id="4" creationId="{A4EEBD8A-1915-4E01-A35F-C1652296164C}"/>
          </ac:picMkLst>
        </pc:picChg>
      </pc:sldChg>
    </pc:docChg>
  </pc:docChgLst>
  <pc:docChgLst>
    <pc:chgData name="Guest User" userId="S::urn:spo:anon#d97bd2c36ece1c80d69273e94982a4f4c61295734119a58dcfe5a1f9d69ac07e::" providerId="AD" clId="Web-{744B4644-0FC6-4DC6-818F-DAB2DFC70AAA}"/>
    <pc:docChg chg="addSld modSld">
      <pc:chgData name="Guest User" userId="S::urn:spo:anon#d97bd2c36ece1c80d69273e94982a4f4c61295734119a58dcfe5a1f9d69ac07e::" providerId="AD" clId="Web-{744B4644-0FC6-4DC6-818F-DAB2DFC70AAA}" dt="2022-03-08T20:38:57.365" v="365" actId="20577"/>
      <pc:docMkLst>
        <pc:docMk/>
      </pc:docMkLst>
      <pc:sldChg chg="addSp delSp modSp">
        <pc:chgData name="Guest User" userId="S::urn:spo:anon#d97bd2c36ece1c80d69273e94982a4f4c61295734119a58dcfe5a1f9d69ac07e::" providerId="AD" clId="Web-{744B4644-0FC6-4DC6-818F-DAB2DFC70AAA}" dt="2022-03-08T20:10:49.229" v="220" actId="1076"/>
        <pc:sldMkLst>
          <pc:docMk/>
          <pc:sldMk cId="2892433671" sldId="267"/>
        </pc:sldMkLst>
        <pc:spChg chg="mod">
          <ac:chgData name="Guest User" userId="S::urn:spo:anon#d97bd2c36ece1c80d69273e94982a4f4c61295734119a58dcfe5a1f9d69ac07e::" providerId="AD" clId="Web-{744B4644-0FC6-4DC6-818F-DAB2DFC70AAA}" dt="2022-03-08T20:10:28.166" v="210" actId="1076"/>
          <ac:spMkLst>
            <pc:docMk/>
            <pc:sldMk cId="2892433671" sldId="267"/>
            <ac:spMk id="2" creationId="{54A7DCA9-55CA-4CD6-B3ED-C8DF82059FD1}"/>
          </ac:spMkLst>
        </pc:spChg>
        <pc:graphicFrameChg chg="mod modGraphic">
          <ac:chgData name="Guest User" userId="S::urn:spo:anon#d97bd2c36ece1c80d69273e94982a4f4c61295734119a58dcfe5a1f9d69ac07e::" providerId="AD" clId="Web-{744B4644-0FC6-4DC6-818F-DAB2DFC70AAA}" dt="2022-03-08T20:10:33.963" v="212" actId="1076"/>
          <ac:graphicFrameMkLst>
            <pc:docMk/>
            <pc:sldMk cId="2892433671" sldId="267"/>
            <ac:graphicFrameMk id="17" creationId="{E6C63262-5446-480C-888A-1B006D7BDCCB}"/>
          </ac:graphicFrameMkLst>
        </pc:graphicFrameChg>
        <pc:picChg chg="add mod">
          <ac:chgData name="Guest User" userId="S::urn:spo:anon#d97bd2c36ece1c80d69273e94982a4f4c61295734119a58dcfe5a1f9d69ac07e::" providerId="AD" clId="Web-{744B4644-0FC6-4DC6-818F-DAB2DFC70AAA}" dt="2022-03-08T20:10:36.651" v="213" actId="1076"/>
          <ac:picMkLst>
            <pc:docMk/>
            <pc:sldMk cId="2892433671" sldId="267"/>
            <ac:picMk id="3" creationId="{AB63E8FA-3D9E-4061-8E1C-FE3E8AFD62EA}"/>
          </ac:picMkLst>
        </pc:picChg>
        <pc:picChg chg="add mod">
          <ac:chgData name="Guest User" userId="S::urn:spo:anon#d97bd2c36ece1c80d69273e94982a4f4c61295734119a58dcfe5a1f9d69ac07e::" providerId="AD" clId="Web-{744B4644-0FC6-4DC6-818F-DAB2DFC70AAA}" dt="2022-03-08T20:10:38.729" v="214" actId="1076"/>
          <ac:picMkLst>
            <pc:docMk/>
            <pc:sldMk cId="2892433671" sldId="267"/>
            <ac:picMk id="4" creationId="{3E9E6223-6884-41AB-9B91-EB1FD1918659}"/>
          </ac:picMkLst>
        </pc:picChg>
        <pc:picChg chg="add del mod modCrop">
          <ac:chgData name="Guest User" userId="S::urn:spo:anon#d97bd2c36ece1c80d69273e94982a4f4c61295734119a58dcfe5a1f9d69ac07e::" providerId="AD" clId="Web-{744B4644-0FC6-4DC6-818F-DAB2DFC70AAA}" dt="2022-03-08T19:57:23.225" v="132"/>
          <ac:picMkLst>
            <pc:docMk/>
            <pc:sldMk cId="2892433671" sldId="267"/>
            <ac:picMk id="14" creationId="{06C434FD-AC81-4F91-8355-F06B9F476618}"/>
          </ac:picMkLst>
        </pc:picChg>
        <pc:picChg chg="add del mod modCrop">
          <ac:chgData name="Guest User" userId="S::urn:spo:anon#d97bd2c36ece1c80d69273e94982a4f4c61295734119a58dcfe5a1f9d69ac07e::" providerId="AD" clId="Web-{744B4644-0FC6-4DC6-818F-DAB2DFC70AAA}" dt="2022-03-08T19:57:44.179" v="136"/>
          <ac:picMkLst>
            <pc:docMk/>
            <pc:sldMk cId="2892433671" sldId="267"/>
            <ac:picMk id="15" creationId="{8A1A2491-CDAE-4045-8B4A-ED167783D8BE}"/>
          </ac:picMkLst>
        </pc:picChg>
        <pc:picChg chg="add del mod modCrop">
          <ac:chgData name="Guest User" userId="S::urn:spo:anon#d97bd2c36ece1c80d69273e94982a4f4c61295734119a58dcfe5a1f9d69ac07e::" providerId="AD" clId="Web-{744B4644-0FC6-4DC6-818F-DAB2DFC70AAA}" dt="2022-03-08T19:59:54.276" v="160"/>
          <ac:picMkLst>
            <pc:docMk/>
            <pc:sldMk cId="2892433671" sldId="267"/>
            <ac:picMk id="16" creationId="{37F25ED5-87ED-4B87-A0AF-CDCD430B2911}"/>
          </ac:picMkLst>
        </pc:picChg>
        <pc:picChg chg="del mod">
          <ac:chgData name="Guest User" userId="S::urn:spo:anon#d97bd2c36ece1c80d69273e94982a4f4c61295734119a58dcfe5a1f9d69ac07e::" providerId="AD" clId="Web-{744B4644-0FC6-4DC6-818F-DAB2DFC70AAA}" dt="2022-03-08T19:51:03.919" v="16"/>
          <ac:picMkLst>
            <pc:docMk/>
            <pc:sldMk cId="2892433671" sldId="267"/>
            <ac:picMk id="18" creationId="{75CD6FEF-E242-453F-BAAC-D531A6884F6A}"/>
          </ac:picMkLst>
        </pc:picChg>
        <pc:picChg chg="del mod">
          <ac:chgData name="Guest User" userId="S::urn:spo:anon#d97bd2c36ece1c80d69273e94982a4f4c61295734119a58dcfe5a1f9d69ac07e::" providerId="AD" clId="Web-{744B4644-0FC6-4DC6-818F-DAB2DFC70AAA}" dt="2022-03-08T19:51:01.778" v="14"/>
          <ac:picMkLst>
            <pc:docMk/>
            <pc:sldMk cId="2892433671" sldId="267"/>
            <ac:picMk id="19" creationId="{0F6EA0BA-B97F-4EA9-A5D3-83F206090E10}"/>
          </ac:picMkLst>
        </pc:picChg>
        <pc:picChg chg="del mod">
          <ac:chgData name="Guest User" userId="S::urn:spo:anon#d97bd2c36ece1c80d69273e94982a4f4c61295734119a58dcfe5a1f9d69ac07e::" providerId="AD" clId="Web-{744B4644-0FC6-4DC6-818F-DAB2DFC70AAA}" dt="2022-03-08T19:50:59.028" v="12"/>
          <ac:picMkLst>
            <pc:docMk/>
            <pc:sldMk cId="2892433671" sldId="267"/>
            <ac:picMk id="20" creationId="{A9CCE3FA-260F-4ECC-A925-6EA47002F231}"/>
          </ac:picMkLst>
        </pc:picChg>
        <pc:picChg chg="del mod">
          <ac:chgData name="Guest User" userId="S::urn:spo:anon#d97bd2c36ece1c80d69273e94982a4f4c61295734119a58dcfe5a1f9d69ac07e::" providerId="AD" clId="Web-{744B4644-0FC6-4DC6-818F-DAB2DFC70AAA}" dt="2022-03-08T19:50:56.450" v="10"/>
          <ac:picMkLst>
            <pc:docMk/>
            <pc:sldMk cId="2892433671" sldId="267"/>
            <ac:picMk id="21" creationId="{17F8A3E4-99F7-4A5C-9995-B7E27C695F79}"/>
          </ac:picMkLst>
        </pc:picChg>
        <pc:picChg chg="del mod">
          <ac:chgData name="Guest User" userId="S::urn:spo:anon#d97bd2c36ece1c80d69273e94982a4f4c61295734119a58dcfe5a1f9d69ac07e::" providerId="AD" clId="Web-{744B4644-0FC6-4DC6-818F-DAB2DFC70AAA}" dt="2022-03-08T19:50:53.559" v="8"/>
          <ac:picMkLst>
            <pc:docMk/>
            <pc:sldMk cId="2892433671" sldId="267"/>
            <ac:picMk id="22" creationId="{5411E124-EC54-4B80-925D-4AC6DB642F07}"/>
          </ac:picMkLst>
        </pc:picChg>
        <pc:picChg chg="del mod">
          <ac:chgData name="Guest User" userId="S::urn:spo:anon#d97bd2c36ece1c80d69273e94982a4f4c61295734119a58dcfe5a1f9d69ac07e::" providerId="AD" clId="Web-{744B4644-0FC6-4DC6-818F-DAB2DFC70AAA}" dt="2022-03-08T19:50:40.075" v="6"/>
          <ac:picMkLst>
            <pc:docMk/>
            <pc:sldMk cId="2892433671" sldId="267"/>
            <ac:picMk id="23" creationId="{9F9940CD-900D-42D7-AFB4-8AF4E61BB949}"/>
          </ac:picMkLst>
        </pc:picChg>
        <pc:picChg chg="del mod">
          <ac:chgData name="Guest User" userId="S::urn:spo:anon#d97bd2c36ece1c80d69273e94982a4f4c61295734119a58dcfe5a1f9d69ac07e::" providerId="AD" clId="Web-{744B4644-0FC6-4DC6-818F-DAB2DFC70AAA}" dt="2022-03-08T19:50:37.403" v="4"/>
          <ac:picMkLst>
            <pc:docMk/>
            <pc:sldMk cId="2892433671" sldId="267"/>
            <ac:picMk id="24" creationId="{99B4DB50-7547-4E16-B5DD-2B5EC07DBC4B}"/>
          </ac:picMkLst>
        </pc:picChg>
        <pc:picChg chg="del mod">
          <ac:chgData name="Guest User" userId="S::urn:spo:anon#d97bd2c36ece1c80d69273e94982a4f4c61295734119a58dcfe5a1f9d69ac07e::" providerId="AD" clId="Web-{744B4644-0FC6-4DC6-818F-DAB2DFC70AAA}" dt="2022-03-08T19:50:32.824" v="1"/>
          <ac:picMkLst>
            <pc:docMk/>
            <pc:sldMk cId="2892433671" sldId="267"/>
            <ac:picMk id="25" creationId="{1B968BCB-AB37-48F1-B780-6BDC2BDB5271}"/>
          </ac:picMkLst>
        </pc:picChg>
        <pc:picChg chg="add mod modCrop">
          <ac:chgData name="Guest User" userId="S::urn:spo:anon#d97bd2c36ece1c80d69273e94982a4f4c61295734119a58dcfe5a1f9d69ac07e::" providerId="AD" clId="Web-{744B4644-0FC6-4DC6-818F-DAB2DFC70AAA}" dt="2022-03-08T20:10:41.057" v="215" actId="1076"/>
          <ac:picMkLst>
            <pc:docMk/>
            <pc:sldMk cId="2892433671" sldId="267"/>
            <ac:picMk id="26" creationId="{8D0071E2-056C-4A31-B81C-63ED90A57764}"/>
          </ac:picMkLst>
        </pc:picChg>
        <pc:picChg chg="add mod modCrop">
          <ac:chgData name="Guest User" userId="S::urn:spo:anon#d97bd2c36ece1c80d69273e94982a4f4c61295734119a58dcfe5a1f9d69ac07e::" providerId="AD" clId="Web-{744B4644-0FC6-4DC6-818F-DAB2DFC70AAA}" dt="2022-03-08T20:10:43.870" v="217" actId="1076"/>
          <ac:picMkLst>
            <pc:docMk/>
            <pc:sldMk cId="2892433671" sldId="267"/>
            <ac:picMk id="27" creationId="{9AD2074E-DEBD-49E9-B557-C56B269BDAF3}"/>
          </ac:picMkLst>
        </pc:picChg>
        <pc:picChg chg="add mod">
          <ac:chgData name="Guest User" userId="S::urn:spo:anon#d97bd2c36ece1c80d69273e94982a4f4c61295734119a58dcfe5a1f9d69ac07e::" providerId="AD" clId="Web-{744B4644-0FC6-4DC6-818F-DAB2DFC70AAA}" dt="2022-03-08T20:10:45.307" v="218" actId="1076"/>
          <ac:picMkLst>
            <pc:docMk/>
            <pc:sldMk cId="2892433671" sldId="267"/>
            <ac:picMk id="28" creationId="{8F038629-0521-43B4-97EF-E615EE5C21D9}"/>
          </ac:picMkLst>
        </pc:picChg>
        <pc:picChg chg="add mod">
          <ac:chgData name="Guest User" userId="S::urn:spo:anon#d97bd2c36ece1c80d69273e94982a4f4c61295734119a58dcfe5a1f9d69ac07e::" providerId="AD" clId="Web-{744B4644-0FC6-4DC6-818F-DAB2DFC70AAA}" dt="2022-03-08T20:10:49.229" v="220" actId="1076"/>
          <ac:picMkLst>
            <pc:docMk/>
            <pc:sldMk cId="2892433671" sldId="267"/>
            <ac:picMk id="29" creationId="{B1024B5B-4926-4C0D-B23C-032297CAEBBE}"/>
          </ac:picMkLst>
        </pc:picChg>
        <pc:picChg chg="add mod modCrop">
          <ac:chgData name="Guest User" userId="S::urn:spo:anon#d97bd2c36ece1c80d69273e94982a4f4c61295734119a58dcfe5a1f9d69ac07e::" providerId="AD" clId="Web-{744B4644-0FC6-4DC6-818F-DAB2DFC70AAA}" dt="2022-03-08T20:10:47.354" v="219" actId="1076"/>
          <ac:picMkLst>
            <pc:docMk/>
            <pc:sldMk cId="2892433671" sldId="267"/>
            <ac:picMk id="30" creationId="{D24729AA-9B22-420F-8BB2-C9E8C2F4C0E6}"/>
          </ac:picMkLst>
        </pc:picChg>
        <pc:picChg chg="add mod">
          <ac:chgData name="Guest User" userId="S::urn:spo:anon#d97bd2c36ece1c80d69273e94982a4f4c61295734119a58dcfe5a1f9d69ac07e::" providerId="AD" clId="Web-{744B4644-0FC6-4DC6-818F-DAB2DFC70AAA}" dt="2022-03-08T20:09:33.931" v="201" actId="1076"/>
          <ac:picMkLst>
            <pc:docMk/>
            <pc:sldMk cId="2892433671" sldId="267"/>
            <ac:picMk id="31" creationId="{37344A4F-D0FC-43E1-98C0-198B49707670}"/>
          </ac:picMkLst>
        </pc:picChg>
        <pc:picChg chg="add mod modCrop">
          <ac:chgData name="Guest User" userId="S::urn:spo:anon#d97bd2c36ece1c80d69273e94982a4f4c61295734119a58dcfe5a1f9d69ac07e::" providerId="AD" clId="Web-{744B4644-0FC6-4DC6-818F-DAB2DFC70AAA}" dt="2022-03-08T20:10:42.464" v="216" actId="1076"/>
          <ac:picMkLst>
            <pc:docMk/>
            <pc:sldMk cId="2892433671" sldId="267"/>
            <ac:picMk id="32" creationId="{1DEF3013-713C-4BFE-940C-3B1D6C840039}"/>
          </ac:picMkLst>
        </pc:picChg>
      </pc:sldChg>
      <pc:sldChg chg="addSp delSp modSp mod setBg">
        <pc:chgData name="Guest User" userId="S::urn:spo:anon#d97bd2c36ece1c80d69273e94982a4f4c61295734119a58dcfe5a1f9d69ac07e::" providerId="AD" clId="Web-{744B4644-0FC6-4DC6-818F-DAB2DFC70AAA}" dt="2022-03-08T20:24:43.084" v="311" actId="1076"/>
        <pc:sldMkLst>
          <pc:docMk/>
          <pc:sldMk cId="3039727461" sldId="270"/>
        </pc:sldMkLst>
        <pc:spChg chg="mod">
          <ac:chgData name="Guest User" userId="S::urn:spo:anon#d97bd2c36ece1c80d69273e94982a4f4c61295734119a58dcfe5a1f9d69ac07e::" providerId="AD" clId="Web-{744B4644-0FC6-4DC6-818F-DAB2DFC70AAA}" dt="2022-03-08T20:24:37.615" v="309" actId="1076"/>
          <ac:spMkLst>
            <pc:docMk/>
            <pc:sldMk cId="3039727461" sldId="270"/>
            <ac:spMk id="2" creationId="{5728D2DB-8E55-4E07-B850-D64290C042AD}"/>
          </ac:spMkLst>
        </pc:spChg>
        <pc:spChg chg="mod ord">
          <ac:chgData name="Guest User" userId="S::urn:spo:anon#d97bd2c36ece1c80d69273e94982a4f4c61295734119a58dcfe5a1f9d69ac07e::" providerId="AD" clId="Web-{744B4644-0FC6-4DC6-818F-DAB2DFC70AAA}" dt="2022-03-08T20:24:41.412" v="310" actId="1076"/>
          <ac:spMkLst>
            <pc:docMk/>
            <pc:sldMk cId="3039727461" sldId="270"/>
            <ac:spMk id="3" creationId="{BB1783E6-9964-46EB-804D-5C53DD938FF2}"/>
          </ac:spMkLst>
        </pc:spChg>
        <pc:spChg chg="add mod">
          <ac:chgData name="Guest User" userId="S::urn:spo:anon#d97bd2c36ece1c80d69273e94982a4f4c61295734119a58dcfe5a1f9d69ac07e::" providerId="AD" clId="Web-{744B4644-0FC6-4DC6-818F-DAB2DFC70AAA}" dt="2022-03-08T20:24:21.380" v="305" actId="1076"/>
          <ac:spMkLst>
            <pc:docMk/>
            <pc:sldMk cId="3039727461" sldId="270"/>
            <ac:spMk id="6" creationId="{3554A1E4-E639-4946-9359-563819DABCCB}"/>
          </ac:spMkLst>
        </pc:spChg>
        <pc:spChg chg="add del">
          <ac:chgData name="Guest User" userId="S::urn:spo:anon#d97bd2c36ece1c80d69273e94982a4f4c61295734119a58dcfe5a1f9d69ac07e::" providerId="AD" clId="Web-{744B4644-0FC6-4DC6-818F-DAB2DFC70AAA}" dt="2022-03-08T20:22:13.393" v="245"/>
          <ac:spMkLst>
            <pc:docMk/>
            <pc:sldMk cId="3039727461" sldId="270"/>
            <ac:spMk id="10" creationId="{5A0118C5-4F8D-4CF4-BADD-53FEACC6C42A}"/>
          </ac:spMkLst>
        </pc:spChg>
        <pc:spChg chg="add del">
          <ac:chgData name="Guest User" userId="S::urn:spo:anon#d97bd2c36ece1c80d69273e94982a4f4c61295734119a58dcfe5a1f9d69ac07e::" providerId="AD" clId="Web-{744B4644-0FC6-4DC6-818F-DAB2DFC70AAA}" dt="2022-03-08T20:22:13.393" v="245"/>
          <ac:spMkLst>
            <pc:docMk/>
            <pc:sldMk cId="3039727461" sldId="270"/>
            <ac:spMk id="20" creationId="{7665E5EC-40DD-4076-879B-B07223D5A7C1}"/>
          </ac:spMkLst>
        </pc:spChg>
        <pc:spChg chg="add del">
          <ac:chgData name="Guest User" userId="S::urn:spo:anon#d97bd2c36ece1c80d69273e94982a4f4c61295734119a58dcfe5a1f9d69ac07e::" providerId="AD" clId="Web-{744B4644-0FC6-4DC6-818F-DAB2DFC70AAA}" dt="2022-03-08T20:22:13.393" v="245"/>
          <ac:spMkLst>
            <pc:docMk/>
            <pc:sldMk cId="3039727461" sldId="270"/>
            <ac:spMk id="22" creationId="{96F7F90D-227A-418D-9A0A-2E04468C6002}"/>
          </ac:spMkLst>
        </pc:spChg>
        <pc:spChg chg="add del">
          <ac:chgData name="Guest User" userId="S::urn:spo:anon#d97bd2c36ece1c80d69273e94982a4f4c61295734119a58dcfe5a1f9d69ac07e::" providerId="AD" clId="Web-{744B4644-0FC6-4DC6-818F-DAB2DFC70AAA}" dt="2022-03-08T20:22:13.377" v="244"/>
          <ac:spMkLst>
            <pc:docMk/>
            <pc:sldMk cId="3039727461" sldId="270"/>
            <ac:spMk id="57" creationId="{5A0118C5-4F8D-4CF4-BADD-53FEACC6C42A}"/>
          </ac:spMkLst>
        </pc:spChg>
        <pc:spChg chg="add">
          <ac:chgData name="Guest User" userId="S::urn:spo:anon#d97bd2c36ece1c80d69273e94982a4f4c61295734119a58dcfe5a1f9d69ac07e::" providerId="AD" clId="Web-{744B4644-0FC6-4DC6-818F-DAB2DFC70AAA}" dt="2022-03-08T20:22:13.393" v="245"/>
          <ac:spMkLst>
            <pc:docMk/>
            <pc:sldMk cId="3039727461" sldId="270"/>
            <ac:spMk id="61" creationId="{11C51958-04D4-4687-95A2-95DCDCF47464}"/>
          </ac:spMkLst>
        </pc:spChg>
        <pc:spChg chg="add del">
          <ac:chgData name="Guest User" userId="S::urn:spo:anon#d97bd2c36ece1c80d69273e94982a4f4c61295734119a58dcfe5a1f9d69ac07e::" providerId="AD" clId="Web-{744B4644-0FC6-4DC6-818F-DAB2DFC70AAA}" dt="2022-03-08T20:22:13.377" v="244"/>
          <ac:spMkLst>
            <pc:docMk/>
            <pc:sldMk cId="3039727461" sldId="270"/>
            <ac:spMk id="63" creationId="{4E0A5C5C-2A95-428E-9F6A-0D29EBD57C9F}"/>
          </ac:spMkLst>
        </pc:spChg>
        <pc:spChg chg="mod">
          <ac:chgData name="Guest User" userId="S::urn:spo:anon#d97bd2c36ece1c80d69273e94982a4f4c61295734119a58dcfe5a1f9d69ac07e::" providerId="AD" clId="Web-{744B4644-0FC6-4DC6-818F-DAB2DFC70AAA}" dt="2022-03-08T20:22:26.877" v="250" actId="1076"/>
          <ac:spMkLst>
            <pc:docMk/>
            <pc:sldMk cId="3039727461" sldId="270"/>
            <ac:spMk id="71" creationId="{96AB1D25-144D-4BB4-A45C-60B8A094F41F}"/>
          </ac:spMkLst>
        </pc:spChg>
        <pc:spChg chg="add">
          <ac:chgData name="Guest User" userId="S::urn:spo:anon#d97bd2c36ece1c80d69273e94982a4f4c61295734119a58dcfe5a1f9d69ac07e::" providerId="AD" clId="Web-{744B4644-0FC6-4DC6-818F-DAB2DFC70AAA}" dt="2022-03-08T20:22:13.393" v="245"/>
          <ac:spMkLst>
            <pc:docMk/>
            <pc:sldMk cId="3039727461" sldId="270"/>
            <ac:spMk id="76" creationId="{5A0118C5-4F8D-4CF4-BADD-53FEACC6C42A}"/>
          </ac:spMkLst>
        </pc:spChg>
        <pc:spChg chg="add">
          <ac:chgData name="Guest User" userId="S::urn:spo:anon#d97bd2c36ece1c80d69273e94982a4f4c61295734119a58dcfe5a1f9d69ac07e::" providerId="AD" clId="Web-{744B4644-0FC6-4DC6-818F-DAB2DFC70AAA}" dt="2022-03-08T20:22:13.393" v="245"/>
          <ac:spMkLst>
            <pc:docMk/>
            <pc:sldMk cId="3039727461" sldId="270"/>
            <ac:spMk id="77" creationId="{3C1D1FA3-6212-4B97-9B1E-C7F81247C2B9}"/>
          </ac:spMkLst>
        </pc:spChg>
        <pc:spChg chg="add">
          <ac:chgData name="Guest User" userId="S::urn:spo:anon#d97bd2c36ece1c80d69273e94982a4f4c61295734119a58dcfe5a1f9d69ac07e::" providerId="AD" clId="Web-{744B4644-0FC6-4DC6-818F-DAB2DFC70AAA}" dt="2022-03-08T20:22:13.393" v="245"/>
          <ac:spMkLst>
            <pc:docMk/>
            <pc:sldMk cId="3039727461" sldId="270"/>
            <ac:spMk id="78" creationId="{79AFCB35-9C04-4524-A0B1-57FF6865D013}"/>
          </ac:spMkLst>
        </pc:spChg>
        <pc:spChg chg="add">
          <ac:chgData name="Guest User" userId="S::urn:spo:anon#d97bd2c36ece1c80d69273e94982a4f4c61295734119a58dcfe5a1f9d69ac07e::" providerId="AD" clId="Web-{744B4644-0FC6-4DC6-818F-DAB2DFC70AAA}" dt="2022-03-08T20:22:13.393" v="245"/>
          <ac:spMkLst>
            <pc:docMk/>
            <pc:sldMk cId="3039727461" sldId="270"/>
            <ac:spMk id="79" creationId="{D11AD2AD-0BA0-4DD3-8EEA-84686A0E718C}"/>
          </ac:spMkLst>
        </pc:spChg>
        <pc:grpChg chg="add del">
          <ac:chgData name="Guest User" userId="S::urn:spo:anon#d97bd2c36ece1c80d69273e94982a4f4c61295734119a58dcfe5a1f9d69ac07e::" providerId="AD" clId="Web-{744B4644-0FC6-4DC6-818F-DAB2DFC70AAA}" dt="2022-03-08T20:22:13.393" v="245"/>
          <ac:grpSpMkLst>
            <pc:docMk/>
            <pc:sldMk cId="3039727461" sldId="270"/>
            <ac:grpSpMk id="12" creationId="{A3709225-45BD-4CB5-BED5-6A68EDA55548}"/>
          </ac:grpSpMkLst>
        </pc:grpChg>
        <pc:grpChg chg="add del">
          <ac:chgData name="Guest User" userId="S::urn:spo:anon#d97bd2c36ece1c80d69273e94982a4f4c61295734119a58dcfe5a1f9d69ac07e::" providerId="AD" clId="Web-{744B4644-0FC6-4DC6-818F-DAB2DFC70AAA}" dt="2022-03-08T20:22:13.393" v="245"/>
          <ac:grpSpMkLst>
            <pc:docMk/>
            <pc:sldMk cId="3039727461" sldId="270"/>
            <ac:grpSpMk id="16" creationId="{BC9D362F-A0BC-46E8-B739-CC9BEBDA5B71}"/>
          </ac:grpSpMkLst>
        </pc:grpChg>
        <pc:grpChg chg="add del">
          <ac:chgData name="Guest User" userId="S::urn:spo:anon#d97bd2c36ece1c80d69273e94982a4f4c61295734119a58dcfe5a1f9d69ac07e::" providerId="AD" clId="Web-{744B4644-0FC6-4DC6-818F-DAB2DFC70AAA}" dt="2022-03-08T20:22:13.393" v="245"/>
          <ac:grpSpMkLst>
            <pc:docMk/>
            <pc:sldMk cId="3039727461" sldId="270"/>
            <ac:grpSpMk id="24" creationId="{E2DB0E87-A743-40DF-A082-9D0767DC4250}"/>
          </ac:grpSpMkLst>
        </pc:grpChg>
        <pc:grpChg chg="add del">
          <ac:chgData name="Guest User" userId="S::urn:spo:anon#d97bd2c36ece1c80d69273e94982a4f4c61295734119a58dcfe5a1f9d69ac07e::" providerId="AD" clId="Web-{744B4644-0FC6-4DC6-818F-DAB2DFC70AAA}" dt="2022-03-08T20:22:13.393" v="245"/>
          <ac:grpSpMkLst>
            <pc:docMk/>
            <pc:sldMk cId="3039727461" sldId="270"/>
            <ac:grpSpMk id="39" creationId="{AAA73A3E-7B86-4D04-B8D7-C566697E5293}"/>
          </ac:grpSpMkLst>
        </pc:grpChg>
        <pc:grpChg chg="add del">
          <ac:chgData name="Guest User" userId="S::urn:spo:anon#d97bd2c36ece1c80d69273e94982a4f4c61295734119a58dcfe5a1f9d69ac07e::" providerId="AD" clId="Web-{744B4644-0FC6-4DC6-818F-DAB2DFC70AAA}" dt="2022-03-08T20:22:13.377" v="244"/>
          <ac:grpSpMkLst>
            <pc:docMk/>
            <pc:sldMk cId="3039727461" sldId="270"/>
            <ac:grpSpMk id="59" creationId="{2A638C7D-9088-41A9-88A0-7357157BC168}"/>
          </ac:grpSpMkLst>
        </pc:grpChg>
        <pc:grpChg chg="add del">
          <ac:chgData name="Guest User" userId="S::urn:spo:anon#d97bd2c36ece1c80d69273e94982a4f4c61295734119a58dcfe5a1f9d69ac07e::" providerId="AD" clId="Web-{744B4644-0FC6-4DC6-818F-DAB2DFC70AAA}" dt="2022-03-08T20:22:13.377" v="244"/>
          <ac:grpSpMkLst>
            <pc:docMk/>
            <pc:sldMk cId="3039727461" sldId="270"/>
            <ac:grpSpMk id="65" creationId="{3F219210-B16A-47B6-9AA8-207DAFF37E66}"/>
          </ac:grpSpMkLst>
        </pc:grpChg>
        <pc:grpChg chg="add">
          <ac:chgData name="Guest User" userId="S::urn:spo:anon#d97bd2c36ece1c80d69273e94982a4f4c61295734119a58dcfe5a1f9d69ac07e::" providerId="AD" clId="Web-{744B4644-0FC6-4DC6-818F-DAB2DFC70AAA}" dt="2022-03-08T20:22:13.393" v="245"/>
          <ac:grpSpMkLst>
            <pc:docMk/>
            <pc:sldMk cId="3039727461" sldId="270"/>
            <ac:grpSpMk id="67" creationId="{0C156BF8-7FF7-440F-BE2B-417DFFE8BFA5}"/>
          </ac:grpSpMkLst>
        </pc:grpChg>
        <pc:grpChg chg="add del">
          <ac:chgData name="Guest User" userId="S::urn:spo:anon#d97bd2c36ece1c80d69273e94982a4f4c61295734119a58dcfe5a1f9d69ac07e::" providerId="AD" clId="Web-{744B4644-0FC6-4DC6-818F-DAB2DFC70AAA}" dt="2022-03-08T20:22:13.377" v="244"/>
          <ac:grpSpMkLst>
            <pc:docMk/>
            <pc:sldMk cId="3039727461" sldId="270"/>
            <ac:grpSpMk id="69" creationId="{582A903B-6B78-4F0A-B7C9-3D80499020B8}"/>
          </ac:grpSpMkLst>
        </pc:grpChg>
        <pc:picChg chg="add del mod">
          <ac:chgData name="Guest User" userId="S::urn:spo:anon#d97bd2c36ece1c80d69273e94982a4f4c61295734119a58dcfe5a1f9d69ac07e::" providerId="AD" clId="Web-{744B4644-0FC6-4DC6-818F-DAB2DFC70AAA}" dt="2022-03-08T20:21:25.609" v="234"/>
          <ac:picMkLst>
            <pc:docMk/>
            <pc:sldMk cId="3039727461" sldId="270"/>
            <ac:picMk id="4" creationId="{8A570A01-B700-4920-92D2-392A03DDFD8E}"/>
          </ac:picMkLst>
        </pc:picChg>
        <pc:picChg chg="add mod modCrop">
          <ac:chgData name="Guest User" userId="S::urn:spo:anon#d97bd2c36ece1c80d69273e94982a4f4c61295734119a58dcfe5a1f9d69ac07e::" providerId="AD" clId="Web-{744B4644-0FC6-4DC6-818F-DAB2DFC70AAA}" dt="2022-03-08T20:24:43.084" v="311" actId="1076"/>
          <ac:picMkLst>
            <pc:docMk/>
            <pc:sldMk cId="3039727461" sldId="270"/>
            <ac:picMk id="5" creationId="{21C4F66B-4CBF-45B9-9434-51E874E675E4}"/>
          </ac:picMkLst>
        </pc:picChg>
      </pc:sldChg>
      <pc:sldChg chg="addSp modSp new mod setBg">
        <pc:chgData name="Guest User" userId="S::urn:spo:anon#d97bd2c36ece1c80d69273e94982a4f4c61295734119a58dcfe5a1f9d69ac07e::" providerId="AD" clId="Web-{744B4644-0FC6-4DC6-818F-DAB2DFC70AAA}" dt="2022-03-08T20:28:19.464" v="350" actId="1076"/>
        <pc:sldMkLst>
          <pc:docMk/>
          <pc:sldMk cId="944562596" sldId="272"/>
        </pc:sldMkLst>
        <pc:spChg chg="mod">
          <ac:chgData name="Guest User" userId="S::urn:spo:anon#d97bd2c36ece1c80d69273e94982a4f4c61295734119a58dcfe5a1f9d69ac07e::" providerId="AD" clId="Web-{744B4644-0FC6-4DC6-818F-DAB2DFC70AAA}" dt="2022-03-08T20:27:06.915" v="334" actId="20577"/>
          <ac:spMkLst>
            <pc:docMk/>
            <pc:sldMk cId="944562596" sldId="272"/>
            <ac:spMk id="2" creationId="{198EE862-CE7E-46E8-98F1-D477ECF8BE97}"/>
          </ac:spMkLst>
        </pc:spChg>
        <pc:spChg chg="mod">
          <ac:chgData name="Guest User" userId="S::urn:spo:anon#d97bd2c36ece1c80d69273e94982a4f4c61295734119a58dcfe5a1f9d69ac07e::" providerId="AD" clId="Web-{744B4644-0FC6-4DC6-818F-DAB2DFC70AAA}" dt="2022-03-08T20:27:22.791" v="337" actId="1076"/>
          <ac:spMkLst>
            <pc:docMk/>
            <pc:sldMk cId="944562596" sldId="272"/>
            <ac:spMk id="3" creationId="{FBCE3C52-7B29-453D-933E-80A0749B31F8}"/>
          </ac:spMkLst>
        </pc:spChg>
        <pc:spChg chg="add mod">
          <ac:chgData name="Guest User" userId="S::urn:spo:anon#d97bd2c36ece1c80d69273e94982a4f4c61295734119a58dcfe5a1f9d69ac07e::" providerId="AD" clId="Web-{744B4644-0FC6-4DC6-818F-DAB2DFC70AAA}" dt="2022-03-08T20:28:19.464" v="350" actId="1076"/>
          <ac:spMkLst>
            <pc:docMk/>
            <pc:sldMk cId="944562596" sldId="272"/>
            <ac:spMk id="5" creationId="{7ED78E8F-C8A3-463E-BD45-F20C66D21A70}"/>
          </ac:spMkLst>
        </pc:spChg>
        <pc:spChg chg="add">
          <ac:chgData name="Guest User" userId="S::urn:spo:anon#d97bd2c36ece1c80d69273e94982a4f4c61295734119a58dcfe5a1f9d69ac07e::" providerId="AD" clId="Web-{744B4644-0FC6-4DC6-818F-DAB2DFC70AAA}" dt="2022-03-08T20:25:17.866" v="315"/>
          <ac:spMkLst>
            <pc:docMk/>
            <pc:sldMk cId="944562596" sldId="272"/>
            <ac:spMk id="8" creationId="{5A0118C5-4F8D-4CF4-BADD-53FEACC6C42A}"/>
          </ac:spMkLst>
        </pc:spChg>
        <pc:spChg chg="add">
          <ac:chgData name="Guest User" userId="S::urn:spo:anon#d97bd2c36ece1c80d69273e94982a4f4c61295734119a58dcfe5a1f9d69ac07e::" providerId="AD" clId="Web-{744B4644-0FC6-4DC6-818F-DAB2DFC70AAA}" dt="2022-03-08T20:25:17.866" v="315"/>
          <ac:spMkLst>
            <pc:docMk/>
            <pc:sldMk cId="944562596" sldId="272"/>
            <ac:spMk id="10" creationId="{F98F79A4-A6C7-4101-B1E9-27E05CB7CFA0}"/>
          </ac:spMkLst>
        </pc:spChg>
        <pc:spChg chg="add">
          <ac:chgData name="Guest User" userId="S::urn:spo:anon#d97bd2c36ece1c80d69273e94982a4f4c61295734119a58dcfe5a1f9d69ac07e::" providerId="AD" clId="Web-{744B4644-0FC6-4DC6-818F-DAB2DFC70AAA}" dt="2022-03-08T20:25:17.866" v="315"/>
          <ac:spMkLst>
            <pc:docMk/>
            <pc:sldMk cId="944562596" sldId="272"/>
            <ac:spMk id="12" creationId="{31CE7A08-2184-4B99-ABC0-B40CD1D3F281}"/>
          </ac:spMkLst>
        </pc:spChg>
        <pc:spChg chg="add">
          <ac:chgData name="Guest User" userId="S::urn:spo:anon#d97bd2c36ece1c80d69273e94982a4f4c61295734119a58dcfe5a1f9d69ac07e::" providerId="AD" clId="Web-{744B4644-0FC6-4DC6-818F-DAB2DFC70AAA}" dt="2022-03-08T20:25:17.866" v="315"/>
          <ac:spMkLst>
            <pc:docMk/>
            <pc:sldMk cId="944562596" sldId="272"/>
            <ac:spMk id="14" creationId="{79AFCB35-9C04-4524-A0B1-57FF6865D013}"/>
          </ac:spMkLst>
        </pc:spChg>
        <pc:spChg chg="add">
          <ac:chgData name="Guest User" userId="S::urn:spo:anon#d97bd2c36ece1c80d69273e94982a4f4c61295734119a58dcfe5a1f9d69ac07e::" providerId="AD" clId="Web-{744B4644-0FC6-4DC6-818F-DAB2DFC70AAA}" dt="2022-03-08T20:25:17.866" v="315"/>
          <ac:spMkLst>
            <pc:docMk/>
            <pc:sldMk cId="944562596" sldId="272"/>
            <ac:spMk id="16" creationId="{D11AD2AD-0BA0-4DD3-8EEA-84686A0E718C}"/>
          </ac:spMkLst>
        </pc:spChg>
        <pc:spChg chg="add">
          <ac:chgData name="Guest User" userId="S::urn:spo:anon#d97bd2c36ece1c80d69273e94982a4f4c61295734119a58dcfe5a1f9d69ac07e::" providerId="AD" clId="Web-{744B4644-0FC6-4DC6-818F-DAB2DFC70AAA}" dt="2022-03-08T20:25:17.866" v="315"/>
          <ac:spMkLst>
            <pc:docMk/>
            <pc:sldMk cId="944562596" sldId="272"/>
            <ac:spMk id="18" creationId="{9E5C5460-229E-46C8-A712-CC317985420F}"/>
          </ac:spMkLst>
        </pc:spChg>
        <pc:spChg chg="add">
          <ac:chgData name="Guest User" userId="S::urn:spo:anon#d97bd2c36ece1c80d69273e94982a4f4c61295734119a58dcfe5a1f9d69ac07e::" providerId="AD" clId="Web-{744B4644-0FC6-4DC6-818F-DAB2DFC70AAA}" dt="2022-03-08T20:25:17.866" v="315"/>
          <ac:spMkLst>
            <pc:docMk/>
            <pc:sldMk cId="944562596" sldId="272"/>
            <ac:spMk id="20" creationId="{2552FC29-9118-466F-940E-80C84EFDF07B}"/>
          </ac:spMkLst>
        </pc:spChg>
        <pc:grpChg chg="add">
          <ac:chgData name="Guest User" userId="S::urn:spo:anon#d97bd2c36ece1c80d69273e94982a4f4c61295734119a58dcfe5a1f9d69ac07e::" providerId="AD" clId="Web-{744B4644-0FC6-4DC6-818F-DAB2DFC70AAA}" dt="2022-03-08T20:25:17.866" v="315"/>
          <ac:grpSpMkLst>
            <pc:docMk/>
            <pc:sldMk cId="944562596" sldId="272"/>
            <ac:grpSpMk id="22" creationId="{0C156BF8-7FF7-440F-BE2B-417DFFE8BFA5}"/>
          </ac:grpSpMkLst>
        </pc:grpChg>
        <pc:picChg chg="add mod">
          <ac:chgData name="Guest User" userId="S::urn:spo:anon#d97bd2c36ece1c80d69273e94982a4f4c61295734119a58dcfe5a1f9d69ac07e::" providerId="AD" clId="Web-{744B4644-0FC6-4DC6-818F-DAB2DFC70AAA}" dt="2022-03-08T20:27:25.181" v="338" actId="1076"/>
          <ac:picMkLst>
            <pc:docMk/>
            <pc:sldMk cId="944562596" sldId="272"/>
            <ac:picMk id="4" creationId="{27FCE390-ACD9-494C-A2CE-4F3579810678}"/>
          </ac:picMkLst>
        </pc:picChg>
      </pc:sldChg>
      <pc:sldChg chg="modSp new">
        <pc:chgData name="Guest User" userId="S::urn:spo:anon#d97bd2c36ece1c80d69273e94982a4f4c61295734119a58dcfe5a1f9d69ac07e::" providerId="AD" clId="Web-{744B4644-0FC6-4DC6-818F-DAB2DFC70AAA}" dt="2022-03-08T20:38:57.365" v="365" actId="20577"/>
        <pc:sldMkLst>
          <pc:docMk/>
          <pc:sldMk cId="3229410802" sldId="273"/>
        </pc:sldMkLst>
        <pc:spChg chg="mod">
          <ac:chgData name="Guest User" userId="S::urn:spo:anon#d97bd2c36ece1c80d69273e94982a4f4c61295734119a58dcfe5a1f9d69ac07e::" providerId="AD" clId="Web-{744B4644-0FC6-4DC6-818F-DAB2DFC70AAA}" dt="2022-03-08T20:38:57.365" v="365" actId="20577"/>
          <ac:spMkLst>
            <pc:docMk/>
            <pc:sldMk cId="3229410802" sldId="273"/>
            <ac:spMk id="2" creationId="{834D12ED-356C-4987-BF8A-318E3198EE04}"/>
          </ac:spMkLst>
        </pc:spChg>
      </pc:sldChg>
    </pc:docChg>
  </pc:docChgLst>
  <pc:docChgLst>
    <pc:chgData name="Luna Huremović" userId="S::luna.huremovic@skole.hr::a976c00e-ef2a-49ef-99e9-82cc039307d3" providerId="AD" clId="Web-{71172585-0D63-0644-7135-9C7E39AC57B7}"/>
    <pc:docChg chg="modSld">
      <pc:chgData name="Luna Huremović" userId="S::luna.huremovic@skole.hr::a976c00e-ef2a-49ef-99e9-82cc039307d3" providerId="AD" clId="Web-{71172585-0D63-0644-7135-9C7E39AC57B7}" dt="2022-03-08T22:05:45.755" v="1" actId="1076"/>
      <pc:docMkLst>
        <pc:docMk/>
      </pc:docMkLst>
      <pc:sldChg chg="modSp">
        <pc:chgData name="Luna Huremović" userId="S::luna.huremovic@skole.hr::a976c00e-ef2a-49ef-99e9-82cc039307d3" providerId="AD" clId="Web-{71172585-0D63-0644-7135-9C7E39AC57B7}" dt="2022-03-08T22:05:45.755" v="1" actId="1076"/>
        <pc:sldMkLst>
          <pc:docMk/>
          <pc:sldMk cId="3967722669" sldId="274"/>
        </pc:sldMkLst>
        <pc:picChg chg="mod">
          <ac:chgData name="Luna Huremović" userId="S::luna.huremovic@skole.hr::a976c00e-ef2a-49ef-99e9-82cc039307d3" providerId="AD" clId="Web-{71172585-0D63-0644-7135-9C7E39AC57B7}" dt="2022-03-08T22:05:45.755" v="1" actId="1076"/>
          <ac:picMkLst>
            <pc:docMk/>
            <pc:sldMk cId="3967722669" sldId="274"/>
            <ac:picMk id="4" creationId="{A4EEBD8A-1915-4E01-A35F-C1652296164C}"/>
          </ac:picMkLst>
        </pc:picChg>
      </pc:sldChg>
    </pc:docChg>
  </pc:docChgLst>
  <pc:docChgLst>
    <pc:chgData name="Luna Huremović" userId="S::luna.huremovic@skole.hr::a976c00e-ef2a-49ef-99e9-82cc039307d3" providerId="AD" clId="Web-{976EBE9E-B5F0-05C4-C113-248C0020E8F3}"/>
    <pc:docChg chg="addSld modSld">
      <pc:chgData name="Luna Huremović" userId="S::luna.huremovic@skole.hr::a976c00e-ef2a-49ef-99e9-82cc039307d3" providerId="AD" clId="Web-{976EBE9E-B5F0-05C4-C113-248C0020E8F3}" dt="2022-03-08T22:16:41.780" v="99" actId="1076"/>
      <pc:docMkLst>
        <pc:docMk/>
      </pc:docMkLst>
      <pc:sldChg chg="modSp">
        <pc:chgData name="Luna Huremović" userId="S::luna.huremovic@skole.hr::a976c00e-ef2a-49ef-99e9-82cc039307d3" providerId="AD" clId="Web-{976EBE9E-B5F0-05C4-C113-248C0020E8F3}" dt="2022-03-08T22:01:43.664" v="5" actId="1076"/>
        <pc:sldMkLst>
          <pc:docMk/>
          <pc:sldMk cId="3039727461" sldId="270"/>
        </pc:sldMkLst>
        <pc:spChg chg="mod">
          <ac:chgData name="Luna Huremović" userId="S::luna.huremovic@skole.hr::a976c00e-ef2a-49ef-99e9-82cc039307d3" providerId="AD" clId="Web-{976EBE9E-B5F0-05C4-C113-248C0020E8F3}" dt="2022-03-08T22:01:25.398" v="0" actId="1076"/>
          <ac:spMkLst>
            <pc:docMk/>
            <pc:sldMk cId="3039727461" sldId="270"/>
            <ac:spMk id="2" creationId="{5728D2DB-8E55-4E07-B850-D64290C042AD}"/>
          </ac:spMkLst>
        </pc:spChg>
        <pc:spChg chg="mod">
          <ac:chgData name="Luna Huremović" userId="S::luna.huremovic@skole.hr::a976c00e-ef2a-49ef-99e9-82cc039307d3" providerId="AD" clId="Web-{976EBE9E-B5F0-05C4-C113-248C0020E8F3}" dt="2022-03-08T22:01:40.071" v="4" actId="20577"/>
          <ac:spMkLst>
            <pc:docMk/>
            <pc:sldMk cId="3039727461" sldId="270"/>
            <ac:spMk id="3" creationId="{BB1783E6-9964-46EB-804D-5C53DD938FF2}"/>
          </ac:spMkLst>
        </pc:spChg>
        <pc:picChg chg="mod">
          <ac:chgData name="Luna Huremović" userId="S::luna.huremovic@skole.hr::a976c00e-ef2a-49ef-99e9-82cc039307d3" providerId="AD" clId="Web-{976EBE9E-B5F0-05C4-C113-248C0020E8F3}" dt="2022-03-08T22:01:43.664" v="5" actId="1076"/>
          <ac:picMkLst>
            <pc:docMk/>
            <pc:sldMk cId="3039727461" sldId="270"/>
            <ac:picMk id="5" creationId="{21C4F66B-4CBF-45B9-9434-51E874E675E4}"/>
          </ac:picMkLst>
        </pc:picChg>
      </pc:sldChg>
      <pc:sldChg chg="addSp delSp modSp mod setBg">
        <pc:chgData name="Luna Huremović" userId="S::luna.huremovic@skole.hr::a976c00e-ef2a-49ef-99e9-82cc039307d3" providerId="AD" clId="Web-{976EBE9E-B5F0-05C4-C113-248C0020E8F3}" dt="2022-03-08T22:16:41.780" v="99" actId="1076"/>
        <pc:sldMkLst>
          <pc:docMk/>
          <pc:sldMk cId="3184007739" sldId="271"/>
        </pc:sldMkLst>
        <pc:spChg chg="mod">
          <ac:chgData name="Luna Huremović" userId="S::luna.huremovic@skole.hr::a976c00e-ef2a-49ef-99e9-82cc039307d3" providerId="AD" clId="Web-{976EBE9E-B5F0-05C4-C113-248C0020E8F3}" dt="2022-03-08T22:16:13.826" v="93"/>
          <ac:spMkLst>
            <pc:docMk/>
            <pc:sldMk cId="3184007739" sldId="271"/>
            <ac:spMk id="2" creationId="{04B48D5B-C3CD-40F3-9849-2246A4E8DD57}"/>
          </ac:spMkLst>
        </pc:spChg>
        <pc:spChg chg="mod ord">
          <ac:chgData name="Luna Huremović" userId="S::luna.huremovic@skole.hr::a976c00e-ef2a-49ef-99e9-82cc039307d3" providerId="AD" clId="Web-{976EBE9E-B5F0-05C4-C113-248C0020E8F3}" dt="2022-03-08T22:16:13.826" v="93"/>
          <ac:spMkLst>
            <pc:docMk/>
            <pc:sldMk cId="3184007739" sldId="271"/>
            <ac:spMk id="3" creationId="{C2632D46-5958-4D34-A903-F30EA4FAB49F}"/>
          </ac:spMkLst>
        </pc:spChg>
        <pc:spChg chg="add del">
          <ac:chgData name="Luna Huremović" userId="S::luna.huremovic@skole.hr::a976c00e-ef2a-49ef-99e9-82cc039307d3" providerId="AD" clId="Web-{976EBE9E-B5F0-05C4-C113-248C0020E8F3}" dt="2022-03-08T22:16:01.076" v="88"/>
          <ac:spMkLst>
            <pc:docMk/>
            <pc:sldMk cId="3184007739" sldId="271"/>
            <ac:spMk id="11" creationId="{5A0118C5-4F8D-4CF4-BADD-53FEACC6C42A}"/>
          </ac:spMkLst>
        </pc:spChg>
        <pc:spChg chg="add del">
          <ac:chgData name="Luna Huremović" userId="S::luna.huremovic@skole.hr::a976c00e-ef2a-49ef-99e9-82cc039307d3" providerId="AD" clId="Web-{976EBE9E-B5F0-05C4-C113-248C0020E8F3}" dt="2022-03-08T22:16:05.201" v="90"/>
          <ac:spMkLst>
            <pc:docMk/>
            <pc:sldMk cId="3184007739" sldId="271"/>
            <ac:spMk id="17" creationId="{24F61E28-F51E-44F9-B827-A32BAAABDC4C}"/>
          </ac:spMkLst>
        </pc:spChg>
        <pc:spChg chg="add del">
          <ac:chgData name="Luna Huremović" userId="S::luna.huremovic@skole.hr::a976c00e-ef2a-49ef-99e9-82cc039307d3" providerId="AD" clId="Web-{976EBE9E-B5F0-05C4-C113-248C0020E8F3}" dt="2022-03-08T22:16:13.810" v="92"/>
          <ac:spMkLst>
            <pc:docMk/>
            <pc:sldMk cId="3184007739" sldId="271"/>
            <ac:spMk id="21" creationId="{EAED1919-54A1-41C9-B30B-A3FF3F58E38B}"/>
          </ac:spMkLst>
        </pc:spChg>
        <pc:spChg chg="add del">
          <ac:chgData name="Luna Huremović" userId="S::luna.huremovic@skole.hr::a976c00e-ef2a-49ef-99e9-82cc039307d3" providerId="AD" clId="Web-{976EBE9E-B5F0-05C4-C113-248C0020E8F3}" dt="2022-03-08T22:16:13.810" v="92"/>
          <ac:spMkLst>
            <pc:docMk/>
            <pc:sldMk cId="3184007739" sldId="271"/>
            <ac:spMk id="27" creationId="{FFFEB18F-F81F-4CED-BE64-EB888A77C3B8}"/>
          </ac:spMkLst>
        </pc:spChg>
        <pc:spChg chg="add del">
          <ac:chgData name="Luna Huremović" userId="S::luna.huremovic@skole.hr::a976c00e-ef2a-49ef-99e9-82cc039307d3" providerId="AD" clId="Web-{976EBE9E-B5F0-05C4-C113-248C0020E8F3}" dt="2022-03-08T22:16:05.201" v="90"/>
          <ac:spMkLst>
            <pc:docMk/>
            <pc:sldMk cId="3184007739" sldId="271"/>
            <ac:spMk id="33" creationId="{5A0118C5-4F8D-4CF4-BADD-53FEACC6C42A}"/>
          </ac:spMkLst>
        </pc:spChg>
        <pc:spChg chg="add del">
          <ac:chgData name="Luna Huremović" userId="S::luna.huremovic@skole.hr::a976c00e-ef2a-49ef-99e9-82cc039307d3" providerId="AD" clId="Web-{976EBE9E-B5F0-05C4-C113-248C0020E8F3}" dt="2022-03-08T22:16:13.810" v="92"/>
          <ac:spMkLst>
            <pc:docMk/>
            <pc:sldMk cId="3184007739" sldId="271"/>
            <ac:spMk id="199" creationId="{5A0118C5-4F8D-4CF4-BADD-53FEACC6C42A}"/>
          </ac:spMkLst>
        </pc:spChg>
        <pc:spChg chg="add">
          <ac:chgData name="Luna Huremović" userId="S::luna.huremovic@skole.hr::a976c00e-ef2a-49ef-99e9-82cc039307d3" providerId="AD" clId="Web-{976EBE9E-B5F0-05C4-C113-248C0020E8F3}" dt="2022-03-08T22:16:13.826" v="93"/>
          <ac:spMkLst>
            <pc:docMk/>
            <pc:sldMk cId="3184007739" sldId="271"/>
            <ac:spMk id="206" creationId="{5A0118C5-4F8D-4CF4-BADD-53FEACC6C42A}"/>
          </ac:spMkLst>
        </pc:spChg>
        <pc:spChg chg="add">
          <ac:chgData name="Luna Huremović" userId="S::luna.huremovic@skole.hr::a976c00e-ef2a-49ef-99e9-82cc039307d3" providerId="AD" clId="Web-{976EBE9E-B5F0-05C4-C113-248C0020E8F3}" dt="2022-03-08T22:16:13.826" v="93"/>
          <ac:spMkLst>
            <pc:docMk/>
            <pc:sldMk cId="3184007739" sldId="271"/>
            <ac:spMk id="208" creationId="{24F61E28-F51E-44F9-B827-A32BAAABDC4C}"/>
          </ac:spMkLst>
        </pc:spChg>
        <pc:grpChg chg="add del">
          <ac:chgData name="Luna Huremović" userId="S::luna.huremovic@skole.hr::a976c00e-ef2a-49ef-99e9-82cc039307d3" providerId="AD" clId="Web-{976EBE9E-B5F0-05C4-C113-248C0020E8F3}" dt="2022-03-08T22:16:01.076" v="88"/>
          <ac:grpSpMkLst>
            <pc:docMk/>
            <pc:sldMk cId="3184007739" sldId="271"/>
            <ac:grpSpMk id="13" creationId="{D92F9A1A-77F4-4E16-958B-64BB489FFEBC}"/>
          </ac:grpSpMkLst>
        </pc:grpChg>
        <pc:grpChg chg="add del">
          <ac:chgData name="Luna Huremović" userId="S::luna.huremovic@skole.hr::a976c00e-ef2a-49ef-99e9-82cc039307d3" providerId="AD" clId="Web-{976EBE9E-B5F0-05C4-C113-248C0020E8F3}" dt="2022-03-08T22:16:05.201" v="90"/>
          <ac:grpSpMkLst>
            <pc:docMk/>
            <pc:sldMk cId="3184007739" sldId="271"/>
            <ac:grpSpMk id="19" creationId="{57CD476F-4071-4E06-BD94-582AC00926A6}"/>
          </ac:grpSpMkLst>
        </pc:grpChg>
        <pc:grpChg chg="add del">
          <ac:chgData name="Luna Huremović" userId="S::luna.huremovic@skole.hr::a976c00e-ef2a-49ef-99e9-82cc039307d3" providerId="AD" clId="Web-{976EBE9E-B5F0-05C4-C113-248C0020E8F3}" dt="2022-03-08T22:16:13.810" v="92"/>
          <ac:grpSpMkLst>
            <pc:docMk/>
            <pc:sldMk cId="3184007739" sldId="271"/>
            <ac:grpSpMk id="23" creationId="{00E015F5-1A99-4E40-BC3D-7707802996B5}"/>
          </ac:grpSpMkLst>
        </pc:grpChg>
        <pc:grpChg chg="add del">
          <ac:chgData name="Luna Huremović" userId="S::luna.huremovic@skole.hr::a976c00e-ef2a-49ef-99e9-82cc039307d3" providerId="AD" clId="Web-{976EBE9E-B5F0-05C4-C113-248C0020E8F3}" dt="2022-03-08T22:16:01.076" v="88"/>
          <ac:grpSpMkLst>
            <pc:docMk/>
            <pc:sldMk cId="3184007739" sldId="271"/>
            <ac:grpSpMk id="28" creationId="{7BD27928-770C-41C1-B1E9-9FEB5A8010EC}"/>
          </ac:grpSpMkLst>
        </pc:grpChg>
        <pc:grpChg chg="add del">
          <ac:chgData name="Luna Huremović" userId="S::luna.huremovic@skole.hr::a976c00e-ef2a-49ef-99e9-82cc039307d3" providerId="AD" clId="Web-{976EBE9E-B5F0-05C4-C113-248C0020E8F3}" dt="2022-03-08T22:16:13.810" v="92"/>
          <ac:grpSpMkLst>
            <pc:docMk/>
            <pc:sldMk cId="3184007739" sldId="271"/>
            <ac:grpSpMk id="29" creationId="{A04977CB-3825-471A-A590-C57F8C350306}"/>
          </ac:grpSpMkLst>
        </pc:grpChg>
        <pc:grpChg chg="add del">
          <ac:chgData name="Luna Huremović" userId="S::luna.huremovic@skole.hr::a976c00e-ef2a-49ef-99e9-82cc039307d3" providerId="AD" clId="Web-{976EBE9E-B5F0-05C4-C113-248C0020E8F3}" dt="2022-03-08T22:16:05.201" v="90"/>
          <ac:grpSpMkLst>
            <pc:docMk/>
            <pc:sldMk cId="3184007739" sldId="271"/>
            <ac:grpSpMk id="34" creationId="{732A444C-81CA-4D10-998B-529CE31D356C}"/>
          </ac:grpSpMkLst>
        </pc:grpChg>
        <pc:grpChg chg="add del">
          <ac:chgData name="Luna Huremović" userId="S::luna.huremovic@skole.hr::a976c00e-ef2a-49ef-99e9-82cc039307d3" providerId="AD" clId="Web-{976EBE9E-B5F0-05C4-C113-248C0020E8F3}" dt="2022-03-08T22:16:13.810" v="92"/>
          <ac:grpSpMkLst>
            <pc:docMk/>
            <pc:sldMk cId="3184007739" sldId="271"/>
            <ac:grpSpMk id="200" creationId="{00C7DD97-49DC-4BFD-951D-CFF51B976DE9}"/>
          </ac:grpSpMkLst>
        </pc:grpChg>
        <pc:grpChg chg="add del">
          <ac:chgData name="Luna Huremović" userId="S::luna.huremovic@skole.hr::a976c00e-ef2a-49ef-99e9-82cc039307d3" providerId="AD" clId="Web-{976EBE9E-B5F0-05C4-C113-248C0020E8F3}" dt="2022-03-08T22:16:13.810" v="92"/>
          <ac:grpSpMkLst>
            <pc:docMk/>
            <pc:sldMk cId="3184007739" sldId="271"/>
            <ac:grpSpMk id="201" creationId="{176786CF-68E6-476D-909E-8522718B7BE0}"/>
          </ac:grpSpMkLst>
        </pc:grpChg>
        <pc:grpChg chg="add">
          <ac:chgData name="Luna Huremović" userId="S::luna.huremovic@skole.hr::a976c00e-ef2a-49ef-99e9-82cc039307d3" providerId="AD" clId="Web-{976EBE9E-B5F0-05C4-C113-248C0020E8F3}" dt="2022-03-08T22:16:13.826" v="93"/>
          <ac:grpSpMkLst>
            <pc:docMk/>
            <pc:sldMk cId="3184007739" sldId="271"/>
            <ac:grpSpMk id="207" creationId="{732A444C-81CA-4D10-998B-529CE31D356C}"/>
          </ac:grpSpMkLst>
        </pc:grpChg>
        <pc:grpChg chg="add">
          <ac:chgData name="Luna Huremović" userId="S::luna.huremovic@skole.hr::a976c00e-ef2a-49ef-99e9-82cc039307d3" providerId="AD" clId="Web-{976EBE9E-B5F0-05C4-C113-248C0020E8F3}" dt="2022-03-08T22:16:13.826" v="93"/>
          <ac:grpSpMkLst>
            <pc:docMk/>
            <pc:sldMk cId="3184007739" sldId="271"/>
            <ac:grpSpMk id="209" creationId="{57CD476F-4071-4E06-BD94-582AC00926A6}"/>
          </ac:grpSpMkLst>
        </pc:grpChg>
        <pc:picChg chg="mod ord">
          <ac:chgData name="Luna Huremović" userId="S::luna.huremovic@skole.hr::a976c00e-ef2a-49ef-99e9-82cc039307d3" providerId="AD" clId="Web-{976EBE9E-B5F0-05C4-C113-248C0020E8F3}" dt="2022-03-08T22:16:41.780" v="99" actId="1076"/>
          <ac:picMkLst>
            <pc:docMk/>
            <pc:sldMk cId="3184007739" sldId="271"/>
            <ac:picMk id="4" creationId="{3A977C95-69F7-47A3-9572-1D0C139432F2}"/>
          </ac:picMkLst>
        </pc:picChg>
        <pc:picChg chg="add del mod">
          <ac:chgData name="Luna Huremović" userId="S::luna.huremovic@skole.hr::a976c00e-ef2a-49ef-99e9-82cc039307d3" providerId="AD" clId="Web-{976EBE9E-B5F0-05C4-C113-248C0020E8F3}" dt="2022-03-08T22:15:31.653" v="82"/>
          <ac:picMkLst>
            <pc:docMk/>
            <pc:sldMk cId="3184007739" sldId="271"/>
            <ac:picMk id="5" creationId="{17B78D81-2173-4FB9-BB06-F5F823B312F5}"/>
          </ac:picMkLst>
        </pc:picChg>
        <pc:picChg chg="add mod">
          <ac:chgData name="Luna Huremović" userId="S::luna.huremovic@skole.hr::a976c00e-ef2a-49ef-99e9-82cc039307d3" providerId="AD" clId="Web-{976EBE9E-B5F0-05C4-C113-248C0020E8F3}" dt="2022-03-08T22:16:39.545" v="98" actId="1076"/>
          <ac:picMkLst>
            <pc:docMk/>
            <pc:sldMk cId="3184007739" sldId="271"/>
            <ac:picMk id="6" creationId="{6FE5261F-2126-4157-ACFA-AFD67AAF815B}"/>
          </ac:picMkLst>
        </pc:picChg>
      </pc:sldChg>
      <pc:sldChg chg="modSp">
        <pc:chgData name="Luna Huremović" userId="S::luna.huremovic@skole.hr::a976c00e-ef2a-49ef-99e9-82cc039307d3" providerId="AD" clId="Web-{976EBE9E-B5F0-05C4-C113-248C0020E8F3}" dt="2022-03-08T22:02:20.884" v="9" actId="14100"/>
        <pc:sldMkLst>
          <pc:docMk/>
          <pc:sldMk cId="944562596" sldId="272"/>
        </pc:sldMkLst>
        <pc:spChg chg="mod">
          <ac:chgData name="Luna Huremović" userId="S::luna.huremovic@skole.hr::a976c00e-ef2a-49ef-99e9-82cc039307d3" providerId="AD" clId="Web-{976EBE9E-B5F0-05C4-C113-248C0020E8F3}" dt="2022-03-08T22:02:20.884" v="9" actId="14100"/>
          <ac:spMkLst>
            <pc:docMk/>
            <pc:sldMk cId="944562596" sldId="272"/>
            <ac:spMk id="3" creationId="{FBCE3C52-7B29-453D-933E-80A0749B31F8}"/>
          </ac:spMkLst>
        </pc:spChg>
      </pc:sldChg>
      <pc:sldChg chg="modSp">
        <pc:chgData name="Luna Huremović" userId="S::luna.huremovic@skole.hr::a976c00e-ef2a-49ef-99e9-82cc039307d3" providerId="AD" clId="Web-{976EBE9E-B5F0-05C4-C113-248C0020E8F3}" dt="2022-03-08T22:08:56.487" v="20" actId="1076"/>
        <pc:sldMkLst>
          <pc:docMk/>
          <pc:sldMk cId="3436461502" sldId="273"/>
        </pc:sldMkLst>
        <pc:spChg chg="mod">
          <ac:chgData name="Luna Huremović" userId="S::luna.huremovic@skole.hr::a976c00e-ef2a-49ef-99e9-82cc039307d3" providerId="AD" clId="Web-{976EBE9E-B5F0-05C4-C113-248C0020E8F3}" dt="2022-03-08T22:08:56.487" v="20" actId="1076"/>
          <ac:spMkLst>
            <pc:docMk/>
            <pc:sldMk cId="3436461502" sldId="273"/>
            <ac:spMk id="15" creationId="{AD159D5A-9ED7-4664-B371-30D49711706B}"/>
          </ac:spMkLst>
        </pc:spChg>
      </pc:sldChg>
      <pc:sldChg chg="addSp delSp modSp">
        <pc:chgData name="Luna Huremović" userId="S::luna.huremovic@skole.hr::a976c00e-ef2a-49ef-99e9-82cc039307d3" providerId="AD" clId="Web-{976EBE9E-B5F0-05C4-C113-248C0020E8F3}" dt="2022-03-08T22:07:24.532" v="19" actId="1076"/>
        <pc:sldMkLst>
          <pc:docMk/>
          <pc:sldMk cId="3967722669" sldId="274"/>
        </pc:sldMkLst>
        <pc:spChg chg="mod">
          <ac:chgData name="Luna Huremović" userId="S::luna.huremovic@skole.hr::a976c00e-ef2a-49ef-99e9-82cc039307d3" providerId="AD" clId="Web-{976EBE9E-B5F0-05C4-C113-248C0020E8F3}" dt="2022-03-08T22:02:27.712" v="11" actId="20577"/>
          <ac:spMkLst>
            <pc:docMk/>
            <pc:sldMk cId="3967722669" sldId="274"/>
            <ac:spMk id="3" creationId="{AD69D05A-F172-4A89-B147-451E66DF6B9D}"/>
          </ac:spMkLst>
        </pc:spChg>
        <pc:picChg chg="add del mod">
          <ac:chgData name="Luna Huremović" userId="S::luna.huremovic@skole.hr::a976c00e-ef2a-49ef-99e9-82cc039307d3" providerId="AD" clId="Web-{976EBE9E-B5F0-05C4-C113-248C0020E8F3}" dt="2022-03-08T22:06:49.687" v="13"/>
          <ac:picMkLst>
            <pc:docMk/>
            <pc:sldMk cId="3967722669" sldId="274"/>
            <ac:picMk id="5" creationId="{30861966-BCB9-436E-B575-CA018FDDF5CB}"/>
          </ac:picMkLst>
        </pc:picChg>
        <pc:picChg chg="add mod">
          <ac:chgData name="Luna Huremović" userId="S::luna.huremovic@skole.hr::a976c00e-ef2a-49ef-99e9-82cc039307d3" providerId="AD" clId="Web-{976EBE9E-B5F0-05C4-C113-248C0020E8F3}" dt="2022-03-08T22:07:24.532" v="19" actId="1076"/>
          <ac:picMkLst>
            <pc:docMk/>
            <pc:sldMk cId="3967722669" sldId="274"/>
            <ac:picMk id="6" creationId="{95554834-9345-480E-A0CA-89B97E6F5042}"/>
          </ac:picMkLst>
        </pc:picChg>
      </pc:sldChg>
      <pc:sldChg chg="modSp new">
        <pc:chgData name="Luna Huremović" userId="S::luna.huremovic@skole.hr::a976c00e-ef2a-49ef-99e9-82cc039307d3" providerId="AD" clId="Web-{976EBE9E-B5F0-05C4-C113-248C0020E8F3}" dt="2022-03-08T22:13:38.994" v="73" actId="20577"/>
        <pc:sldMkLst>
          <pc:docMk/>
          <pc:sldMk cId="3681173069" sldId="276"/>
        </pc:sldMkLst>
        <pc:spChg chg="mod">
          <ac:chgData name="Luna Huremović" userId="S::luna.huremovic@skole.hr::a976c00e-ef2a-49ef-99e9-82cc039307d3" providerId="AD" clId="Web-{976EBE9E-B5F0-05C4-C113-248C0020E8F3}" dt="2022-03-08T22:13:38.994" v="73" actId="20577"/>
          <ac:spMkLst>
            <pc:docMk/>
            <pc:sldMk cId="3681173069" sldId="276"/>
            <ac:spMk id="2" creationId="{4298CD31-AA80-4322-9EF5-55D4C9B63068}"/>
          </ac:spMkLst>
        </pc:spChg>
        <pc:spChg chg="mod">
          <ac:chgData name="Luna Huremović" userId="S::luna.huremovic@skole.hr::a976c00e-ef2a-49ef-99e9-82cc039307d3" providerId="AD" clId="Web-{976EBE9E-B5F0-05C4-C113-248C0020E8F3}" dt="2022-03-08T22:12:45.212" v="40" actId="20577"/>
          <ac:spMkLst>
            <pc:docMk/>
            <pc:sldMk cId="3681173069" sldId="276"/>
            <ac:spMk id="3" creationId="{34570BB3-1AB5-414A-A79A-C60CEE6DB4DC}"/>
          </ac:spMkLst>
        </pc:spChg>
      </pc:sldChg>
    </pc:docChg>
  </pc:docChgLst>
  <pc:docChgLst>
    <pc:chgData name="Guest User" userId="S::urn:spo:anon#d97bd2c36ece1c80d69273e94982a4f4c61295734119a58dcfe5a1f9d69ac07e::" providerId="AD" clId="Web-{22D43818-8717-3323-DF8A-6391D8F9B8FB}"/>
    <pc:docChg chg="addSld modSld">
      <pc:chgData name="Guest User" userId="S::urn:spo:anon#d97bd2c36ece1c80d69273e94982a4f4c61295734119a58dcfe5a1f9d69ac07e::" providerId="AD" clId="Web-{22D43818-8717-3323-DF8A-6391D8F9B8FB}" dt="2022-03-08T22:14:25.152" v="60" actId="1076"/>
      <pc:docMkLst>
        <pc:docMk/>
      </pc:docMkLst>
      <pc:sldChg chg="addSp modSp">
        <pc:chgData name="Guest User" userId="S::urn:spo:anon#d97bd2c36ece1c80d69273e94982a4f4c61295734119a58dcfe5a1f9d69ac07e::" providerId="AD" clId="Web-{22D43818-8717-3323-DF8A-6391D8F9B8FB}" dt="2022-03-08T22:14:25.152" v="60" actId="1076"/>
        <pc:sldMkLst>
          <pc:docMk/>
          <pc:sldMk cId="3184007739" sldId="271"/>
        </pc:sldMkLst>
        <pc:picChg chg="add mod">
          <ac:chgData name="Guest User" userId="S::urn:spo:anon#d97bd2c36ece1c80d69273e94982a4f4c61295734119a58dcfe5a1f9d69ac07e::" providerId="AD" clId="Web-{22D43818-8717-3323-DF8A-6391D8F9B8FB}" dt="2022-03-08T22:14:25.152" v="60" actId="1076"/>
          <ac:picMkLst>
            <pc:docMk/>
            <pc:sldMk cId="3184007739" sldId="271"/>
            <ac:picMk id="4" creationId="{3A977C95-69F7-47A3-9572-1D0C139432F2}"/>
          </ac:picMkLst>
        </pc:picChg>
      </pc:sldChg>
      <pc:sldChg chg="modSp">
        <pc:chgData name="Guest User" userId="S::urn:spo:anon#d97bd2c36ece1c80d69273e94982a4f4c61295734119a58dcfe5a1f9d69ac07e::" providerId="AD" clId="Web-{22D43818-8717-3323-DF8A-6391D8F9B8FB}" dt="2022-03-08T22:07:30.314" v="22" actId="1076"/>
        <pc:sldMkLst>
          <pc:docMk/>
          <pc:sldMk cId="3967722669" sldId="274"/>
        </pc:sldMkLst>
        <pc:spChg chg="mod">
          <ac:chgData name="Guest User" userId="S::urn:spo:anon#d97bd2c36ece1c80d69273e94982a4f4c61295734119a58dcfe5a1f9d69ac07e::" providerId="AD" clId="Web-{22D43818-8717-3323-DF8A-6391D8F9B8FB}" dt="2022-03-08T21:43:45.335" v="4" actId="20577"/>
          <ac:spMkLst>
            <pc:docMk/>
            <pc:sldMk cId="3967722669" sldId="274"/>
            <ac:spMk id="3" creationId="{AD69D05A-F172-4A89-B147-451E66DF6B9D}"/>
          </ac:spMkLst>
        </pc:spChg>
        <pc:picChg chg="mod">
          <ac:chgData name="Guest User" userId="S::urn:spo:anon#d97bd2c36ece1c80d69273e94982a4f4c61295734119a58dcfe5a1f9d69ac07e::" providerId="AD" clId="Web-{22D43818-8717-3323-DF8A-6391D8F9B8FB}" dt="2022-03-08T22:07:30.314" v="22" actId="1076"/>
          <ac:picMkLst>
            <pc:docMk/>
            <pc:sldMk cId="3967722669" sldId="274"/>
            <ac:picMk id="6" creationId="{95554834-9345-480E-A0CA-89B97E6F5042}"/>
          </ac:picMkLst>
        </pc:picChg>
      </pc:sldChg>
      <pc:sldChg chg="modSp new">
        <pc:chgData name="Guest User" userId="S::urn:spo:anon#d97bd2c36ece1c80d69273e94982a4f4c61295734119a58dcfe5a1f9d69ac07e::" providerId="AD" clId="Web-{22D43818-8717-3323-DF8A-6391D8F9B8FB}" dt="2022-03-08T21:44:27.570" v="19" actId="1076"/>
        <pc:sldMkLst>
          <pc:docMk/>
          <pc:sldMk cId="1539062755" sldId="275"/>
        </pc:sldMkLst>
        <pc:spChg chg="mod">
          <ac:chgData name="Guest User" userId="S::urn:spo:anon#d97bd2c36ece1c80d69273e94982a4f4c61295734119a58dcfe5a1f9d69ac07e::" providerId="AD" clId="Web-{22D43818-8717-3323-DF8A-6391D8F9B8FB}" dt="2022-03-08T21:44:24.820" v="18" actId="20577"/>
          <ac:spMkLst>
            <pc:docMk/>
            <pc:sldMk cId="1539062755" sldId="275"/>
            <ac:spMk id="2" creationId="{26F2FB2C-FC87-4CC4-BA74-9E90B6442BFB}"/>
          </ac:spMkLst>
        </pc:spChg>
        <pc:spChg chg="mod">
          <ac:chgData name="Guest User" userId="S::urn:spo:anon#d97bd2c36ece1c80d69273e94982a4f4c61295734119a58dcfe5a1f9d69ac07e::" providerId="AD" clId="Web-{22D43818-8717-3323-DF8A-6391D8F9B8FB}" dt="2022-03-08T21:44:27.570" v="19" actId="1076"/>
          <ac:spMkLst>
            <pc:docMk/>
            <pc:sldMk cId="1539062755" sldId="275"/>
            <ac:spMk id="3" creationId="{9866C0AD-2009-4028-B25B-B9BAA6A4CC75}"/>
          </ac:spMkLst>
        </pc:spChg>
      </pc:sldChg>
      <pc:sldChg chg="modSp">
        <pc:chgData name="Guest User" userId="S::urn:spo:anon#d97bd2c36ece1c80d69273e94982a4f4c61295734119a58dcfe5a1f9d69ac07e::" providerId="AD" clId="Web-{22D43818-8717-3323-DF8A-6391D8F9B8FB}" dt="2022-03-08T22:14:13.215" v="56" actId="20577"/>
        <pc:sldMkLst>
          <pc:docMk/>
          <pc:sldMk cId="3681173069" sldId="276"/>
        </pc:sldMkLst>
        <pc:spChg chg="mod">
          <ac:chgData name="Guest User" userId="S::urn:spo:anon#d97bd2c36ece1c80d69273e94982a4f4c61295734119a58dcfe5a1f9d69ac07e::" providerId="AD" clId="Web-{22D43818-8717-3323-DF8A-6391D8F9B8FB}" dt="2022-03-08T22:14:13.215" v="56" actId="20577"/>
          <ac:spMkLst>
            <pc:docMk/>
            <pc:sldMk cId="3681173069" sldId="276"/>
            <ac:spMk id="2" creationId="{4298CD31-AA80-4322-9EF5-55D4C9B63068}"/>
          </ac:spMkLst>
        </pc:spChg>
        <pc:spChg chg="mod">
          <ac:chgData name="Guest User" userId="S::urn:spo:anon#d97bd2c36ece1c80d69273e94982a4f4c61295734119a58dcfe5a1f9d69ac07e::" providerId="AD" clId="Web-{22D43818-8717-3323-DF8A-6391D8F9B8FB}" dt="2022-03-08T22:11:35.211" v="27" actId="20577"/>
          <ac:spMkLst>
            <pc:docMk/>
            <pc:sldMk cId="3681173069" sldId="276"/>
            <ac:spMk id="3" creationId="{34570BB3-1AB5-414A-A79A-C60CEE6DB4D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mypiday.com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mypiday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8CC1E-1563-40FD-AC99-1875027A7E8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E638ABC-2D72-4D58-829E-18D7AC3F7C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err="1"/>
            <a:t>pronalazeći</a:t>
          </a:r>
          <a:r>
            <a:rPr lang="en-US"/>
            <a:t> ga </a:t>
          </a:r>
          <a:r>
            <a:rPr lang="en-US" err="1"/>
            <a:t>svugdje</a:t>
          </a:r>
          <a:r>
            <a:rPr lang="en-US"/>
            <a:t> u </a:t>
          </a:r>
          <a:r>
            <a:rPr lang="en-US" err="1">
              <a:latin typeface="Source Sans Pro"/>
            </a:rPr>
            <a:t>prirodi</a:t>
          </a:r>
          <a:r>
            <a:rPr lang="en-US"/>
            <a:t>, </a:t>
          </a:r>
          <a:r>
            <a:rPr lang="en-US" err="1"/>
            <a:t>gledajuči</a:t>
          </a:r>
          <a:r>
            <a:rPr lang="en-US"/>
            <a:t> </a:t>
          </a:r>
          <a:r>
            <a:rPr lang="en-US" err="1"/>
            <a:t>puni</a:t>
          </a:r>
          <a:r>
            <a:rPr lang="en-US"/>
            <a:t> </a:t>
          </a:r>
          <a:r>
            <a:rPr lang="en-US" err="1"/>
            <a:t>mjesec</a:t>
          </a:r>
          <a:r>
            <a:rPr lang="en-US"/>
            <a:t>, </a:t>
          </a:r>
          <a:r>
            <a:rPr lang="en-US" err="1"/>
            <a:t>promatrajući</a:t>
          </a:r>
          <a:r>
            <a:rPr lang="en-US"/>
            <a:t> </a:t>
          </a:r>
          <a:r>
            <a:rPr lang="en-US" err="1"/>
            <a:t>kapljice</a:t>
          </a:r>
          <a:r>
            <a:rPr lang="en-US"/>
            <a:t> </a:t>
          </a:r>
          <a:r>
            <a:rPr lang="en-US" err="1">
              <a:latin typeface="Source Sans Pro"/>
            </a:rPr>
            <a:t>kiše</a:t>
          </a:r>
          <a:r>
            <a:rPr lang="en-US">
              <a:latin typeface="Source Sans Pro"/>
            </a:rPr>
            <a:t> </a:t>
          </a:r>
          <a:r>
            <a:rPr lang="en-US" err="1">
              <a:latin typeface="Source Sans Pro"/>
            </a:rPr>
            <a:t>na</a:t>
          </a:r>
          <a:r>
            <a:rPr lang="en-US">
              <a:latin typeface="Source Sans Pro"/>
            </a:rPr>
            <a:t> </a:t>
          </a:r>
          <a:r>
            <a:rPr lang="en-US" err="1"/>
            <a:t>povrišini</a:t>
          </a:r>
          <a:r>
            <a:rPr lang="en-US"/>
            <a:t> mora, </a:t>
          </a:r>
          <a:r>
            <a:rPr lang="en-US" err="1"/>
            <a:t>čak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prije</a:t>
          </a:r>
          <a:r>
            <a:rPr lang="en-US"/>
            <a:t> </a:t>
          </a:r>
          <a:r>
            <a:rPr lang="en-US" err="1"/>
            <a:t>početka</a:t>
          </a:r>
          <a:r>
            <a:rPr lang="en-US"/>
            <a:t> </a:t>
          </a:r>
          <a:r>
            <a:rPr lang="en-US" err="1"/>
            <a:t>civilizacije</a:t>
          </a:r>
          <a:r>
            <a:rPr lang="en-US"/>
            <a:t>/</a:t>
          </a:r>
          <a:r>
            <a:rPr lang="en-US" err="1">
              <a:latin typeface="Source Sans Pro"/>
            </a:rPr>
            <a:t>ljudi</a:t>
          </a:r>
          <a:r>
            <a:rPr lang="en-US"/>
            <a:t> </a:t>
          </a:r>
          <a:r>
            <a:rPr lang="en-US" err="1"/>
            <a:t>su</a:t>
          </a:r>
          <a:r>
            <a:rPr lang="en-US"/>
            <a:t> </a:t>
          </a:r>
          <a:r>
            <a:rPr lang="en-US" err="1"/>
            <a:t>crtali</a:t>
          </a:r>
          <a:r>
            <a:rPr lang="en-US"/>
            <a:t> </a:t>
          </a:r>
          <a:r>
            <a:rPr lang="en-US" err="1"/>
            <a:t>krugove</a:t>
          </a:r>
          <a:endParaRPr lang="en-US"/>
        </a:p>
      </dgm:t>
    </dgm:pt>
    <dgm:pt modelId="{2A636909-7D62-4BB1-951E-06A3FE51188B}" type="parTrans" cxnId="{E23F2BA6-436E-4AAB-A3D0-4F56293935F3}">
      <dgm:prSet/>
      <dgm:spPr/>
      <dgm:t>
        <a:bodyPr/>
        <a:lstStyle/>
        <a:p>
          <a:endParaRPr lang="en-US"/>
        </a:p>
      </dgm:t>
    </dgm:pt>
    <dgm:pt modelId="{94CAFB9C-E2D6-41DE-977F-755EB8FE320C}" type="sibTrans" cxnId="{E23F2BA6-436E-4AAB-A3D0-4F56293935F3}">
      <dgm:prSet/>
      <dgm:spPr/>
      <dgm:t>
        <a:bodyPr/>
        <a:lstStyle/>
        <a:p>
          <a:endParaRPr lang="en-US"/>
        </a:p>
      </dgm:t>
    </dgm:pt>
    <dgm:pt modelId="{FEAFC65C-9B82-4DAA-9273-CED054E655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err="1"/>
            <a:t>onda</a:t>
          </a:r>
          <a:r>
            <a:rPr lang="en-US"/>
            <a:t> </a:t>
          </a:r>
          <a:r>
            <a:rPr lang="en-US" err="1"/>
            <a:t>čovjek</a:t>
          </a:r>
          <a:r>
            <a:rPr lang="en-US"/>
            <a:t> </a:t>
          </a:r>
          <a:r>
            <a:rPr lang="en-US" err="1"/>
            <a:t>stvori</a:t>
          </a:r>
          <a:r>
            <a:rPr lang="en-US"/>
            <a:t> </a:t>
          </a:r>
          <a:r>
            <a:rPr lang="en-US" err="1"/>
            <a:t>kvadrat</a:t>
          </a:r>
          <a:endParaRPr lang="en-US"/>
        </a:p>
      </dgm:t>
    </dgm:pt>
    <dgm:pt modelId="{41D8035B-85AD-4611-B2B5-381634001CBE}" type="parTrans" cxnId="{CDFFF7E1-6E39-4222-97B6-54D646B90B5C}">
      <dgm:prSet/>
      <dgm:spPr/>
      <dgm:t>
        <a:bodyPr/>
        <a:lstStyle/>
        <a:p>
          <a:endParaRPr lang="en-US"/>
        </a:p>
      </dgm:t>
    </dgm:pt>
    <dgm:pt modelId="{1D76E725-58F7-4067-BBA5-7C7C3206AA0D}" type="sibTrans" cxnId="{CDFFF7E1-6E39-4222-97B6-54D646B90B5C}">
      <dgm:prSet/>
      <dgm:spPr/>
      <dgm:t>
        <a:bodyPr/>
        <a:lstStyle/>
        <a:p>
          <a:endParaRPr lang="en-US"/>
        </a:p>
      </dgm:t>
    </dgm:pt>
    <dgm:pt modelId="{86E419BA-1E55-4391-A731-C16BEEDB36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err="1"/>
            <a:t>krug</a:t>
          </a:r>
          <a:r>
            <a:rPr lang="en-US"/>
            <a:t> je </a:t>
          </a:r>
          <a:r>
            <a:rPr lang="en-US" err="1"/>
            <a:t>postao</a:t>
          </a:r>
          <a:r>
            <a:rPr lang="en-US"/>
            <a:t> </a:t>
          </a:r>
          <a:r>
            <a:rPr lang="en-US" err="1"/>
            <a:t>simbol</a:t>
          </a:r>
          <a:r>
            <a:rPr lang="en-US"/>
            <a:t> </a:t>
          </a:r>
          <a:r>
            <a:rPr lang="en-US" err="1">
              <a:latin typeface="Source Sans Pro"/>
            </a:rPr>
            <a:t>neizmjerljivog</a:t>
          </a:r>
          <a:r>
            <a:rPr lang="en-US"/>
            <a:t>, </a:t>
          </a:r>
          <a:r>
            <a:rPr lang="en-US" err="1"/>
            <a:t>beskonačnog</a:t>
          </a:r>
          <a:r>
            <a:rPr lang="en-US"/>
            <a:t>, </a:t>
          </a:r>
          <a:r>
            <a:rPr lang="en-US" err="1"/>
            <a:t>mističnog</a:t>
          </a:r>
          <a:r>
            <a:rPr lang="en-US">
              <a:latin typeface="Source Sans Pro"/>
            </a:rPr>
            <a:t> </a:t>
          </a:r>
          <a:r>
            <a:rPr lang="en-US" err="1">
              <a:latin typeface="Source Sans Pro"/>
            </a:rPr>
            <a:t>i</a:t>
          </a:r>
          <a:r>
            <a:rPr lang="en-US">
              <a:latin typeface="Source Sans Pro"/>
            </a:rPr>
            <a:t> </a:t>
          </a:r>
          <a:r>
            <a:rPr lang="en-US" err="1">
              <a:latin typeface="Source Sans Pro"/>
            </a:rPr>
            <a:t>božanski</a:t>
          </a:r>
          <a:r>
            <a:rPr lang="en-US"/>
            <a:t> </a:t>
          </a:r>
          <a:r>
            <a:rPr lang="en-US" err="1"/>
            <a:t>savršenog</a:t>
          </a:r>
          <a:r>
            <a:rPr lang="en-US"/>
            <a:t>, a </a:t>
          </a:r>
          <a:r>
            <a:rPr lang="en-US" err="1"/>
            <a:t>kvadrat</a:t>
          </a:r>
          <a:r>
            <a:rPr lang="en-US"/>
            <a:t> </a:t>
          </a:r>
          <a:r>
            <a:rPr lang="en-US" err="1"/>
            <a:t>upučuje</a:t>
          </a:r>
          <a:r>
            <a:rPr lang="en-US"/>
            <a:t> </a:t>
          </a:r>
          <a:r>
            <a:rPr lang="en-US" err="1"/>
            <a:t>konačno</a:t>
          </a:r>
          <a:r>
            <a:rPr lang="en-US"/>
            <a:t>, </a:t>
          </a:r>
          <a:r>
            <a:rPr lang="en-US" err="1"/>
            <a:t>izmjerljivo</a:t>
          </a:r>
          <a:r>
            <a:rPr lang="en-US"/>
            <a:t>, </a:t>
          </a:r>
          <a:r>
            <a:rPr lang="en-US" err="1"/>
            <a:t>poznato</a:t>
          </a:r>
          <a:r>
            <a:rPr lang="en-US">
              <a:latin typeface="Source Sans Pro"/>
            </a:rPr>
            <a:t> </a:t>
          </a:r>
          <a:r>
            <a:rPr lang="en-US" err="1">
              <a:latin typeface="Source Sans Pro"/>
            </a:rPr>
            <a:t>i</a:t>
          </a:r>
          <a:r>
            <a:rPr lang="en-US">
              <a:latin typeface="Source Sans Pro"/>
            </a:rPr>
            <a:t> </a:t>
          </a:r>
          <a:r>
            <a:rPr lang="en-US" err="1"/>
            <a:t>ljudski</a:t>
          </a:r>
          <a:r>
            <a:rPr lang="en-US"/>
            <a:t> </a:t>
          </a:r>
          <a:r>
            <a:rPr lang="en-US" err="1"/>
            <a:t>savršeno</a:t>
          </a:r>
          <a:endParaRPr lang="en-US"/>
        </a:p>
      </dgm:t>
    </dgm:pt>
    <dgm:pt modelId="{BAA30F50-8B83-45AC-B193-A3405594DDC3}" type="parTrans" cxnId="{C4210B73-D22F-4C60-B58E-11D634E3576A}">
      <dgm:prSet/>
      <dgm:spPr/>
      <dgm:t>
        <a:bodyPr/>
        <a:lstStyle/>
        <a:p>
          <a:endParaRPr lang="en-US"/>
        </a:p>
      </dgm:t>
    </dgm:pt>
    <dgm:pt modelId="{944D71EF-9278-4228-8642-72237BE83540}" type="sibTrans" cxnId="{C4210B73-D22F-4C60-B58E-11D634E3576A}">
      <dgm:prSet/>
      <dgm:spPr/>
      <dgm:t>
        <a:bodyPr/>
        <a:lstStyle/>
        <a:p>
          <a:endParaRPr lang="en-US"/>
        </a:p>
      </dgm:t>
    </dgm:pt>
    <dgm:pt modelId="{0A20886A-8015-42E5-8B8A-8528313B8122}" type="pres">
      <dgm:prSet presAssocID="{DE48CC1E-1563-40FD-AC99-1875027A7E88}" presName="root" presStyleCnt="0">
        <dgm:presLayoutVars>
          <dgm:dir/>
          <dgm:resizeHandles val="exact"/>
        </dgm:presLayoutVars>
      </dgm:prSet>
      <dgm:spPr/>
    </dgm:pt>
    <dgm:pt modelId="{E6EF2ED8-214E-4526-A281-5C2B7E15688F}" type="pres">
      <dgm:prSet presAssocID="{1E638ABC-2D72-4D58-829E-18D7AC3F7CE5}" presName="compNode" presStyleCnt="0"/>
      <dgm:spPr/>
    </dgm:pt>
    <dgm:pt modelId="{F3B0E2F8-55DF-4143-B0A3-D92B39C095A8}" type="pres">
      <dgm:prSet presAssocID="{1E638ABC-2D72-4D58-829E-18D7AC3F7CE5}" presName="bgRect" presStyleLbl="bgShp" presStyleIdx="0" presStyleCnt="3"/>
      <dgm:spPr/>
    </dgm:pt>
    <dgm:pt modelId="{7F71349F-D4FF-4158-BA68-AB95DE4E5362}" type="pres">
      <dgm:prSet presAssocID="{1E638ABC-2D72-4D58-829E-18D7AC3F7C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854509C8-80C6-4CBD-81E1-9715CB5FCB8A}" type="pres">
      <dgm:prSet presAssocID="{1E638ABC-2D72-4D58-829E-18D7AC3F7CE5}" presName="spaceRect" presStyleCnt="0"/>
      <dgm:spPr/>
    </dgm:pt>
    <dgm:pt modelId="{6DE85157-CC6D-40AE-A93A-C090C1F1175F}" type="pres">
      <dgm:prSet presAssocID="{1E638ABC-2D72-4D58-829E-18D7AC3F7CE5}" presName="parTx" presStyleLbl="revTx" presStyleIdx="0" presStyleCnt="3">
        <dgm:presLayoutVars>
          <dgm:chMax val="0"/>
          <dgm:chPref val="0"/>
        </dgm:presLayoutVars>
      </dgm:prSet>
      <dgm:spPr/>
    </dgm:pt>
    <dgm:pt modelId="{35BB02C7-980E-4F2D-BB02-F43F77FA181D}" type="pres">
      <dgm:prSet presAssocID="{94CAFB9C-E2D6-41DE-977F-755EB8FE320C}" presName="sibTrans" presStyleCnt="0"/>
      <dgm:spPr/>
    </dgm:pt>
    <dgm:pt modelId="{C8A54FC8-0A7E-4B2A-8024-66236DC15A0C}" type="pres">
      <dgm:prSet presAssocID="{FEAFC65C-9B82-4DAA-9273-CED054E6553D}" presName="compNode" presStyleCnt="0"/>
      <dgm:spPr/>
    </dgm:pt>
    <dgm:pt modelId="{FB06BDC9-B0CB-46DF-B661-080B7ACF12F3}" type="pres">
      <dgm:prSet presAssocID="{FEAFC65C-9B82-4DAA-9273-CED054E6553D}" presName="bgRect" presStyleLbl="bgShp" presStyleIdx="1" presStyleCnt="3"/>
      <dgm:spPr/>
    </dgm:pt>
    <dgm:pt modelId="{676BDBC8-885F-4F56-A1C8-06F77386DAF7}" type="pres">
      <dgm:prSet presAssocID="{FEAFC65C-9B82-4DAA-9273-CED054E6553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AAF1075-CFF2-4D4F-B77A-0D3E34F93F5B}" type="pres">
      <dgm:prSet presAssocID="{FEAFC65C-9B82-4DAA-9273-CED054E6553D}" presName="spaceRect" presStyleCnt="0"/>
      <dgm:spPr/>
    </dgm:pt>
    <dgm:pt modelId="{837DE1B0-6682-43A6-8DD3-1532F3B61CDC}" type="pres">
      <dgm:prSet presAssocID="{FEAFC65C-9B82-4DAA-9273-CED054E6553D}" presName="parTx" presStyleLbl="revTx" presStyleIdx="1" presStyleCnt="3">
        <dgm:presLayoutVars>
          <dgm:chMax val="0"/>
          <dgm:chPref val="0"/>
        </dgm:presLayoutVars>
      </dgm:prSet>
      <dgm:spPr/>
    </dgm:pt>
    <dgm:pt modelId="{A8E2A11F-95B7-4920-95A4-EE13FA671B08}" type="pres">
      <dgm:prSet presAssocID="{1D76E725-58F7-4067-BBA5-7C7C3206AA0D}" presName="sibTrans" presStyleCnt="0"/>
      <dgm:spPr/>
    </dgm:pt>
    <dgm:pt modelId="{36245DCB-4DD0-4020-A2EA-C736012AA1A4}" type="pres">
      <dgm:prSet presAssocID="{86E419BA-1E55-4391-A731-C16BEEDB3636}" presName="compNode" presStyleCnt="0"/>
      <dgm:spPr/>
    </dgm:pt>
    <dgm:pt modelId="{A4BF3E3E-26B1-456D-85FA-C358FC0E5A18}" type="pres">
      <dgm:prSet presAssocID="{86E419BA-1E55-4391-A731-C16BEEDB3636}" presName="bgRect" presStyleLbl="bgShp" presStyleIdx="2" presStyleCnt="3"/>
      <dgm:spPr/>
    </dgm:pt>
    <dgm:pt modelId="{D78135EA-2807-47D7-B040-2D2D40D027B3}" type="pres">
      <dgm:prSet presAssocID="{86E419BA-1E55-4391-A731-C16BEEDB363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E959829B-1C35-4E25-8E82-DDAFEEB118FF}" type="pres">
      <dgm:prSet presAssocID="{86E419BA-1E55-4391-A731-C16BEEDB3636}" presName="spaceRect" presStyleCnt="0"/>
      <dgm:spPr/>
    </dgm:pt>
    <dgm:pt modelId="{500AE932-26C3-41DC-AE64-754226141A1E}" type="pres">
      <dgm:prSet presAssocID="{86E419BA-1E55-4391-A731-C16BEEDB363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4210B73-D22F-4C60-B58E-11D634E3576A}" srcId="{DE48CC1E-1563-40FD-AC99-1875027A7E88}" destId="{86E419BA-1E55-4391-A731-C16BEEDB3636}" srcOrd="2" destOrd="0" parTransId="{BAA30F50-8B83-45AC-B193-A3405594DDC3}" sibTransId="{944D71EF-9278-4228-8642-72237BE83540}"/>
    <dgm:cxn modelId="{5D51BAA3-EE5D-447A-83E5-8ACBB5E26227}" type="presOf" srcId="{DE48CC1E-1563-40FD-AC99-1875027A7E88}" destId="{0A20886A-8015-42E5-8B8A-8528313B8122}" srcOrd="0" destOrd="0" presId="urn:microsoft.com/office/officeart/2018/2/layout/IconVerticalSolidList"/>
    <dgm:cxn modelId="{E23F2BA6-436E-4AAB-A3D0-4F56293935F3}" srcId="{DE48CC1E-1563-40FD-AC99-1875027A7E88}" destId="{1E638ABC-2D72-4D58-829E-18D7AC3F7CE5}" srcOrd="0" destOrd="0" parTransId="{2A636909-7D62-4BB1-951E-06A3FE51188B}" sibTransId="{94CAFB9C-E2D6-41DE-977F-755EB8FE320C}"/>
    <dgm:cxn modelId="{D0217EB2-A5DB-4910-B6F0-1D973200C1FF}" type="presOf" srcId="{1E638ABC-2D72-4D58-829E-18D7AC3F7CE5}" destId="{6DE85157-CC6D-40AE-A93A-C090C1F1175F}" srcOrd="0" destOrd="0" presId="urn:microsoft.com/office/officeart/2018/2/layout/IconVerticalSolidList"/>
    <dgm:cxn modelId="{C8210CBD-AC50-440B-88EB-27A7A0B51344}" type="presOf" srcId="{86E419BA-1E55-4391-A731-C16BEEDB3636}" destId="{500AE932-26C3-41DC-AE64-754226141A1E}" srcOrd="0" destOrd="0" presId="urn:microsoft.com/office/officeart/2018/2/layout/IconVerticalSolidList"/>
    <dgm:cxn modelId="{3994DBC4-FF4D-47E4-A000-A5FE18B13A32}" type="presOf" srcId="{FEAFC65C-9B82-4DAA-9273-CED054E6553D}" destId="{837DE1B0-6682-43A6-8DD3-1532F3B61CDC}" srcOrd="0" destOrd="0" presId="urn:microsoft.com/office/officeart/2018/2/layout/IconVerticalSolidList"/>
    <dgm:cxn modelId="{CDFFF7E1-6E39-4222-97B6-54D646B90B5C}" srcId="{DE48CC1E-1563-40FD-AC99-1875027A7E88}" destId="{FEAFC65C-9B82-4DAA-9273-CED054E6553D}" srcOrd="1" destOrd="0" parTransId="{41D8035B-85AD-4611-B2B5-381634001CBE}" sibTransId="{1D76E725-58F7-4067-BBA5-7C7C3206AA0D}"/>
    <dgm:cxn modelId="{6650788E-B7B6-47C4-86FF-0E642B802145}" type="presParOf" srcId="{0A20886A-8015-42E5-8B8A-8528313B8122}" destId="{E6EF2ED8-214E-4526-A281-5C2B7E15688F}" srcOrd="0" destOrd="0" presId="urn:microsoft.com/office/officeart/2018/2/layout/IconVerticalSolidList"/>
    <dgm:cxn modelId="{706B7219-4798-45FF-95AB-DAB4DCB63A96}" type="presParOf" srcId="{E6EF2ED8-214E-4526-A281-5C2B7E15688F}" destId="{F3B0E2F8-55DF-4143-B0A3-D92B39C095A8}" srcOrd="0" destOrd="0" presId="urn:microsoft.com/office/officeart/2018/2/layout/IconVerticalSolidList"/>
    <dgm:cxn modelId="{064FE23A-7E09-4AED-9ED9-58980D02EF7E}" type="presParOf" srcId="{E6EF2ED8-214E-4526-A281-5C2B7E15688F}" destId="{7F71349F-D4FF-4158-BA68-AB95DE4E5362}" srcOrd="1" destOrd="0" presId="urn:microsoft.com/office/officeart/2018/2/layout/IconVerticalSolidList"/>
    <dgm:cxn modelId="{9FF6AA44-1837-4953-877F-66D8EEA2E84D}" type="presParOf" srcId="{E6EF2ED8-214E-4526-A281-5C2B7E15688F}" destId="{854509C8-80C6-4CBD-81E1-9715CB5FCB8A}" srcOrd="2" destOrd="0" presId="urn:microsoft.com/office/officeart/2018/2/layout/IconVerticalSolidList"/>
    <dgm:cxn modelId="{36761FEE-9E35-43A2-BE66-5AD1795049B9}" type="presParOf" srcId="{E6EF2ED8-214E-4526-A281-5C2B7E15688F}" destId="{6DE85157-CC6D-40AE-A93A-C090C1F1175F}" srcOrd="3" destOrd="0" presId="urn:microsoft.com/office/officeart/2018/2/layout/IconVerticalSolidList"/>
    <dgm:cxn modelId="{F74ADAD1-8B59-41B4-8188-6EA54E6B2C66}" type="presParOf" srcId="{0A20886A-8015-42E5-8B8A-8528313B8122}" destId="{35BB02C7-980E-4F2D-BB02-F43F77FA181D}" srcOrd="1" destOrd="0" presId="urn:microsoft.com/office/officeart/2018/2/layout/IconVerticalSolidList"/>
    <dgm:cxn modelId="{A95F2773-95DD-4C46-BE48-1266343A3702}" type="presParOf" srcId="{0A20886A-8015-42E5-8B8A-8528313B8122}" destId="{C8A54FC8-0A7E-4B2A-8024-66236DC15A0C}" srcOrd="2" destOrd="0" presId="urn:microsoft.com/office/officeart/2018/2/layout/IconVerticalSolidList"/>
    <dgm:cxn modelId="{E979D94E-A3F3-485A-8EC8-8C6A32ECC57C}" type="presParOf" srcId="{C8A54FC8-0A7E-4B2A-8024-66236DC15A0C}" destId="{FB06BDC9-B0CB-46DF-B661-080B7ACF12F3}" srcOrd="0" destOrd="0" presId="urn:microsoft.com/office/officeart/2018/2/layout/IconVerticalSolidList"/>
    <dgm:cxn modelId="{5BC5DAE4-C500-42A9-B779-38D7B4FC3FA3}" type="presParOf" srcId="{C8A54FC8-0A7E-4B2A-8024-66236DC15A0C}" destId="{676BDBC8-885F-4F56-A1C8-06F77386DAF7}" srcOrd="1" destOrd="0" presId="urn:microsoft.com/office/officeart/2018/2/layout/IconVerticalSolidList"/>
    <dgm:cxn modelId="{7EFDF5FB-4812-4B95-970E-AF13AE410D94}" type="presParOf" srcId="{C8A54FC8-0A7E-4B2A-8024-66236DC15A0C}" destId="{AAAF1075-CFF2-4D4F-B77A-0D3E34F93F5B}" srcOrd="2" destOrd="0" presId="urn:microsoft.com/office/officeart/2018/2/layout/IconVerticalSolidList"/>
    <dgm:cxn modelId="{1FFCE2BC-16C5-4424-8C35-3228281C1B97}" type="presParOf" srcId="{C8A54FC8-0A7E-4B2A-8024-66236DC15A0C}" destId="{837DE1B0-6682-43A6-8DD3-1532F3B61CDC}" srcOrd="3" destOrd="0" presId="urn:microsoft.com/office/officeart/2018/2/layout/IconVerticalSolidList"/>
    <dgm:cxn modelId="{6967E70C-CFB7-46C9-A7D6-A431B196FA3B}" type="presParOf" srcId="{0A20886A-8015-42E5-8B8A-8528313B8122}" destId="{A8E2A11F-95B7-4920-95A4-EE13FA671B08}" srcOrd="3" destOrd="0" presId="urn:microsoft.com/office/officeart/2018/2/layout/IconVerticalSolidList"/>
    <dgm:cxn modelId="{9EE528A4-5CAC-4BC1-B66E-DE01E3D5C9B3}" type="presParOf" srcId="{0A20886A-8015-42E5-8B8A-8528313B8122}" destId="{36245DCB-4DD0-4020-A2EA-C736012AA1A4}" srcOrd="4" destOrd="0" presId="urn:microsoft.com/office/officeart/2018/2/layout/IconVerticalSolidList"/>
    <dgm:cxn modelId="{9090CE0C-1D1C-4276-970A-9DE5026E431F}" type="presParOf" srcId="{36245DCB-4DD0-4020-A2EA-C736012AA1A4}" destId="{A4BF3E3E-26B1-456D-85FA-C358FC0E5A18}" srcOrd="0" destOrd="0" presId="urn:microsoft.com/office/officeart/2018/2/layout/IconVerticalSolidList"/>
    <dgm:cxn modelId="{B5792EBD-6B0E-430C-9C80-EDFCC8E98839}" type="presParOf" srcId="{36245DCB-4DD0-4020-A2EA-C736012AA1A4}" destId="{D78135EA-2807-47D7-B040-2D2D40D027B3}" srcOrd="1" destOrd="0" presId="urn:microsoft.com/office/officeart/2018/2/layout/IconVerticalSolidList"/>
    <dgm:cxn modelId="{435FB596-86D4-449D-9050-B604841BDE2B}" type="presParOf" srcId="{36245DCB-4DD0-4020-A2EA-C736012AA1A4}" destId="{E959829B-1C35-4E25-8E82-DDAFEEB118FF}" srcOrd="2" destOrd="0" presId="urn:microsoft.com/office/officeart/2018/2/layout/IconVerticalSolidList"/>
    <dgm:cxn modelId="{8FC19DA5-5B31-4829-88C6-29255DF9F518}" type="presParOf" srcId="{36245DCB-4DD0-4020-A2EA-C736012AA1A4}" destId="{500AE932-26C3-41DC-AE64-754226141A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EB3705-16EF-43B2-8B49-ECC66DEB2F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26CCE0E-0294-45B0-BDE3-5407815282F6}">
      <dgm:prSet/>
      <dgm:spPr/>
      <dgm:t>
        <a:bodyPr/>
        <a:lstStyle/>
        <a:p>
          <a:pPr rtl="0"/>
          <a:r>
            <a:rPr lang="en-US" err="1"/>
            <a:t>Egipčani</a:t>
          </a:r>
          <a:r>
            <a:rPr lang="en-US"/>
            <a:t> </a:t>
          </a:r>
          <a:r>
            <a:rPr lang="en-US" err="1"/>
            <a:t>su</a:t>
          </a:r>
          <a:r>
            <a:rPr lang="en-US"/>
            <a:t> </a:t>
          </a:r>
          <a:r>
            <a:rPr lang="en-US" err="1"/>
            <a:t>htjeli</a:t>
          </a:r>
          <a:r>
            <a:rPr lang="en-US"/>
            <a:t> </a:t>
          </a:r>
          <a:r>
            <a:rPr lang="en-US" err="1"/>
            <a:t>pronaći</a:t>
          </a:r>
          <a:r>
            <a:rPr lang="en-US"/>
            <a:t> </a:t>
          </a:r>
          <a:r>
            <a:rPr lang="en-US" err="1"/>
            <a:t>vezu</a:t>
          </a:r>
          <a:r>
            <a:rPr lang="en-US"/>
            <a:t> </a:t>
          </a:r>
          <a:r>
            <a:rPr lang="en-US" err="1"/>
            <a:t>između</a:t>
          </a:r>
          <a:r>
            <a:rPr lang="en-US"/>
            <a:t> </a:t>
          </a:r>
          <a:r>
            <a:rPr lang="en-US" err="1"/>
            <a:t>kruga</a:t>
          </a:r>
          <a:r>
            <a:rPr lang="en-US">
              <a:latin typeface="Source Sans Pro"/>
            </a:rPr>
            <a:t> </a:t>
          </a:r>
          <a:r>
            <a:rPr lang="en-US" err="1">
              <a:latin typeface="Source Sans Pro"/>
            </a:rPr>
            <a:t>i</a:t>
          </a:r>
          <a:r>
            <a:rPr lang="en-US">
              <a:latin typeface="Source Sans Pro"/>
            </a:rPr>
            <a:t> </a:t>
          </a:r>
          <a:r>
            <a:rPr lang="en-US" err="1">
              <a:latin typeface="Source Sans Pro"/>
            </a:rPr>
            <a:t>kvadrata</a:t>
          </a:r>
          <a:r>
            <a:rPr lang="en-US"/>
            <a:t> </a:t>
          </a:r>
          <a:r>
            <a:rPr lang="en-US" err="1"/>
            <a:t>kako</a:t>
          </a:r>
          <a:r>
            <a:rPr lang="en-US"/>
            <a:t> bi </a:t>
          </a:r>
          <a:r>
            <a:rPr lang="en-US" err="1"/>
            <a:t>mjerili</a:t>
          </a:r>
          <a:r>
            <a:rPr lang="en-US"/>
            <a:t> </a:t>
          </a:r>
          <a:r>
            <a:rPr lang="en-US" err="1"/>
            <a:t>posude</a:t>
          </a:r>
          <a:r>
            <a:rPr lang="en-US"/>
            <a:t> </a:t>
          </a:r>
          <a:r>
            <a:rPr lang="en-US" err="1"/>
            <a:t>ili</a:t>
          </a:r>
          <a:r>
            <a:rPr lang="en-US"/>
            <a:t> </a:t>
          </a:r>
          <a:r>
            <a:rPr lang="en-US" err="1"/>
            <a:t>gradili</a:t>
          </a:r>
          <a:r>
            <a:rPr lang="en-US"/>
            <a:t> </a:t>
          </a:r>
          <a:r>
            <a:rPr lang="en-US" err="1"/>
            <a:t>hramove</a:t>
          </a:r>
          <a:endParaRPr lang="en-US"/>
        </a:p>
      </dgm:t>
    </dgm:pt>
    <dgm:pt modelId="{02A1412D-4A50-40AF-8494-2B207ABB0052}" type="parTrans" cxnId="{5EE0B4E0-DC8C-4399-A09D-07144718CA82}">
      <dgm:prSet/>
      <dgm:spPr/>
      <dgm:t>
        <a:bodyPr/>
        <a:lstStyle/>
        <a:p>
          <a:endParaRPr lang="en-US"/>
        </a:p>
      </dgm:t>
    </dgm:pt>
    <dgm:pt modelId="{8051B1F9-7DA0-4762-9B09-BAAAE619AFC2}" type="sibTrans" cxnId="{5EE0B4E0-DC8C-4399-A09D-07144718CA82}">
      <dgm:prSet/>
      <dgm:spPr/>
      <dgm:t>
        <a:bodyPr/>
        <a:lstStyle/>
        <a:p>
          <a:endParaRPr lang="en-US"/>
        </a:p>
      </dgm:t>
    </dgm:pt>
    <dgm:pt modelId="{E462F325-0432-44FC-84BA-EE5639984B71}">
      <dgm:prSet/>
      <dgm:spPr/>
      <dgm:t>
        <a:bodyPr/>
        <a:lstStyle/>
        <a:p>
          <a:r>
            <a:rPr lang="en-US" err="1"/>
            <a:t>Rhindov</a:t>
          </a:r>
          <a:r>
            <a:rPr lang="en-US"/>
            <a:t> </a:t>
          </a:r>
          <a:r>
            <a:rPr lang="en-US" err="1"/>
            <a:t>papirus</a:t>
          </a:r>
          <a:r>
            <a:rPr lang="en-US"/>
            <a:t> je </a:t>
          </a:r>
          <a:r>
            <a:rPr lang="en-US" err="1"/>
            <a:t>prvi</a:t>
          </a:r>
          <a:r>
            <a:rPr lang="en-US"/>
            <a:t> </a:t>
          </a:r>
          <a:r>
            <a:rPr lang="en-US" err="1"/>
            <a:t>pisani</a:t>
          </a:r>
          <a:r>
            <a:rPr lang="en-US"/>
            <a:t> </a:t>
          </a:r>
          <a:r>
            <a:rPr lang="en-US" err="1"/>
            <a:t>pokušaj</a:t>
          </a:r>
          <a:r>
            <a:rPr lang="en-US"/>
            <a:t> </a:t>
          </a:r>
          <a:r>
            <a:rPr lang="en-US" err="1"/>
            <a:t>rješavanja</a:t>
          </a:r>
          <a:r>
            <a:rPr lang="en-US"/>
            <a:t> </a:t>
          </a:r>
          <a:r>
            <a:rPr lang="en-US" err="1"/>
            <a:t>problema</a:t>
          </a:r>
          <a:r>
            <a:rPr lang="en-US"/>
            <a:t> </a:t>
          </a:r>
          <a:r>
            <a:rPr lang="en-US" err="1"/>
            <a:t>kvadrature</a:t>
          </a:r>
          <a:r>
            <a:rPr lang="en-US"/>
            <a:t> </a:t>
          </a:r>
          <a:r>
            <a:rPr lang="en-US" err="1"/>
            <a:t>kruga</a:t>
          </a:r>
          <a:r>
            <a:rPr lang="en-US"/>
            <a:t> ( 1650. G pr. Kr. )</a:t>
          </a:r>
        </a:p>
      </dgm:t>
    </dgm:pt>
    <dgm:pt modelId="{779DBC12-B060-4A32-8434-91E625183842}" type="parTrans" cxnId="{08D9FCFE-EF36-46DC-A80D-19FC8A2E3C35}">
      <dgm:prSet/>
      <dgm:spPr/>
      <dgm:t>
        <a:bodyPr/>
        <a:lstStyle/>
        <a:p>
          <a:endParaRPr lang="en-US"/>
        </a:p>
      </dgm:t>
    </dgm:pt>
    <dgm:pt modelId="{8DC5F46F-F1C7-4DA9-8BC4-724135E7CED7}" type="sibTrans" cxnId="{08D9FCFE-EF36-46DC-A80D-19FC8A2E3C35}">
      <dgm:prSet/>
      <dgm:spPr/>
      <dgm:t>
        <a:bodyPr/>
        <a:lstStyle/>
        <a:p>
          <a:endParaRPr lang="en-US"/>
        </a:p>
      </dgm:t>
    </dgm:pt>
    <dgm:pt modelId="{B5EE5DAF-8985-4A2B-8828-5E5E6065EE96}">
      <dgm:prSet/>
      <dgm:spPr/>
      <dgm:t>
        <a:bodyPr/>
        <a:lstStyle/>
        <a:p>
          <a:pPr rtl="0"/>
          <a:r>
            <a:rPr lang="en-US" err="1"/>
            <a:t>Ahmes</a:t>
          </a:r>
          <a:r>
            <a:rPr lang="en-US"/>
            <a:t>, </a:t>
          </a:r>
          <a:r>
            <a:rPr lang="en-US" err="1"/>
            <a:t>autor</a:t>
          </a:r>
          <a:r>
            <a:rPr lang="en-US"/>
            <a:t> </a:t>
          </a:r>
          <a:r>
            <a:rPr lang="en-US" err="1"/>
            <a:t>papirusa</a:t>
          </a:r>
          <a:r>
            <a:rPr lang="en-US"/>
            <a:t> je </a:t>
          </a:r>
          <a:r>
            <a:rPr lang="en-US" err="1"/>
            <a:t>rekao</a:t>
          </a:r>
          <a:r>
            <a:rPr lang="en-US"/>
            <a:t> " </a:t>
          </a:r>
          <a:r>
            <a:rPr lang="en-US" err="1"/>
            <a:t>odreži</a:t>
          </a:r>
          <a:r>
            <a:rPr lang="en-US"/>
            <a:t> 1/9 od </a:t>
          </a:r>
          <a:r>
            <a:rPr lang="en-US" err="1"/>
            <a:t>promjera</a:t>
          </a:r>
          <a:r>
            <a:rPr lang="en-US"/>
            <a:t> </a:t>
          </a:r>
          <a:r>
            <a:rPr lang="en-US" err="1"/>
            <a:t>kruga</a:t>
          </a:r>
          <a:r>
            <a:rPr lang="en-US">
              <a:latin typeface="Source Sans Pro"/>
            </a:rPr>
            <a:t> </a:t>
          </a:r>
          <a:r>
            <a:rPr lang="en-US" err="1">
              <a:latin typeface="Source Sans Pro"/>
            </a:rPr>
            <a:t>i</a:t>
          </a:r>
          <a:r>
            <a:rPr lang="en-US">
              <a:latin typeface="Source Sans Pro"/>
            </a:rPr>
            <a:t> </a:t>
          </a:r>
          <a:r>
            <a:rPr lang="en-US" err="1"/>
            <a:t>nad</a:t>
          </a:r>
          <a:r>
            <a:rPr lang="en-US"/>
            <a:t> </a:t>
          </a:r>
          <a:r>
            <a:rPr lang="en-US" err="1"/>
            <a:t>ostatkom</a:t>
          </a:r>
          <a:r>
            <a:rPr lang="en-US"/>
            <a:t> </a:t>
          </a:r>
          <a:r>
            <a:rPr lang="en-US" err="1"/>
            <a:t>konstruiraj</a:t>
          </a:r>
          <a:r>
            <a:rPr lang="en-US"/>
            <a:t> </a:t>
          </a:r>
          <a:r>
            <a:rPr lang="en-US" err="1"/>
            <a:t>kvadrat</a:t>
          </a:r>
          <a:r>
            <a:rPr lang="en-US"/>
            <a:t>, on </a:t>
          </a:r>
          <a:r>
            <a:rPr lang="en-US" err="1"/>
            <a:t>ima</a:t>
          </a:r>
          <a:r>
            <a:rPr lang="en-US"/>
            <a:t> </a:t>
          </a:r>
          <a:r>
            <a:rPr lang="en-US" err="1"/>
            <a:t>površinu</a:t>
          </a:r>
          <a:r>
            <a:rPr lang="en-US"/>
            <a:t> </a:t>
          </a:r>
          <a:r>
            <a:rPr lang="en-US" err="1"/>
            <a:t>jednaku</a:t>
          </a:r>
          <a:r>
            <a:rPr lang="en-US"/>
            <a:t> </a:t>
          </a:r>
          <a:r>
            <a:rPr lang="en-US" err="1"/>
            <a:t>površini</a:t>
          </a:r>
          <a:r>
            <a:rPr lang="en-US"/>
            <a:t> </a:t>
          </a:r>
          <a:r>
            <a:rPr lang="en-US" err="1"/>
            <a:t>kruga</a:t>
          </a:r>
          <a:r>
            <a:rPr lang="en-US"/>
            <a:t> "</a:t>
          </a:r>
        </a:p>
      </dgm:t>
    </dgm:pt>
    <dgm:pt modelId="{0845B74A-3BEC-4A3B-81D0-FA6CFBA64A42}" type="parTrans" cxnId="{F6791C83-B9D6-442F-BFC1-073B07DE61ED}">
      <dgm:prSet/>
      <dgm:spPr/>
      <dgm:t>
        <a:bodyPr/>
        <a:lstStyle/>
        <a:p>
          <a:endParaRPr lang="en-US"/>
        </a:p>
      </dgm:t>
    </dgm:pt>
    <dgm:pt modelId="{CC7EAB15-FDF6-4470-B6C2-41F3F1A92BC2}" type="sibTrans" cxnId="{F6791C83-B9D6-442F-BFC1-073B07DE61ED}">
      <dgm:prSet/>
      <dgm:spPr/>
      <dgm:t>
        <a:bodyPr/>
        <a:lstStyle/>
        <a:p>
          <a:endParaRPr lang="en-US"/>
        </a:p>
      </dgm:t>
    </dgm:pt>
    <dgm:pt modelId="{17F648B2-62E8-465C-A076-C3E03EEE954A}">
      <dgm:prSet/>
      <dgm:spPr/>
      <dgm:t>
        <a:bodyPr/>
        <a:lstStyle/>
        <a:p>
          <a:r>
            <a:rPr lang="en-US" err="1"/>
            <a:t>Iz</a:t>
          </a:r>
          <a:r>
            <a:rPr lang="en-US"/>
            <a:t> toga </a:t>
          </a:r>
          <a:r>
            <a:rPr lang="en-US" err="1"/>
            <a:t>zapisa</a:t>
          </a:r>
          <a:r>
            <a:rPr lang="en-US"/>
            <a:t> </a:t>
          </a:r>
          <a:r>
            <a:rPr lang="en-US" err="1"/>
            <a:t>proizlazi</a:t>
          </a:r>
          <a:r>
            <a:rPr lang="en-US"/>
            <a:t> </a:t>
          </a:r>
          <a:r>
            <a:rPr lang="en-US" err="1"/>
            <a:t>kako</a:t>
          </a:r>
          <a:r>
            <a:rPr lang="en-US"/>
            <a:t> je 256/81 (a to je </a:t>
          </a:r>
          <a:r>
            <a:rPr lang="en-US" err="1"/>
            <a:t>približno</a:t>
          </a:r>
          <a:r>
            <a:rPr lang="en-US"/>
            <a:t> 3.16049...)</a:t>
          </a:r>
        </a:p>
      </dgm:t>
    </dgm:pt>
    <dgm:pt modelId="{7E54C984-7882-4D00-A037-F5EAB26136E2}" type="parTrans" cxnId="{836C851B-F51F-4246-A47A-3B753927CBE2}">
      <dgm:prSet/>
      <dgm:spPr/>
      <dgm:t>
        <a:bodyPr/>
        <a:lstStyle/>
        <a:p>
          <a:endParaRPr lang="en-US"/>
        </a:p>
      </dgm:t>
    </dgm:pt>
    <dgm:pt modelId="{24C31D29-89A4-44AD-AC89-9263FD59148B}" type="sibTrans" cxnId="{836C851B-F51F-4246-A47A-3B753927CBE2}">
      <dgm:prSet/>
      <dgm:spPr/>
      <dgm:t>
        <a:bodyPr/>
        <a:lstStyle/>
        <a:p>
          <a:endParaRPr lang="en-US"/>
        </a:p>
      </dgm:t>
    </dgm:pt>
    <dgm:pt modelId="{AE8CF2E7-9049-47B4-817E-93C96CBFD0D3}">
      <dgm:prSet/>
      <dgm:spPr/>
      <dgm:t>
        <a:bodyPr/>
        <a:lstStyle/>
        <a:p>
          <a:r>
            <a:rPr lang="en-US"/>
            <a:t>PI – je </a:t>
          </a:r>
          <a:r>
            <a:rPr lang="en-US" err="1"/>
            <a:t>svoje</a:t>
          </a:r>
          <a:r>
            <a:rPr lang="en-US"/>
            <a:t> </a:t>
          </a:r>
          <a:r>
            <a:rPr lang="en-US" err="1"/>
            <a:t>ime</a:t>
          </a:r>
          <a:r>
            <a:rPr lang="en-US"/>
            <a:t> </a:t>
          </a:r>
          <a:r>
            <a:rPr lang="en-US" err="1"/>
            <a:t>dobio</a:t>
          </a:r>
          <a:r>
            <a:rPr lang="en-US"/>
            <a:t> </a:t>
          </a:r>
          <a:r>
            <a:rPr lang="en-US" err="1"/>
            <a:t>tek</a:t>
          </a:r>
          <a:r>
            <a:rPr lang="en-US"/>
            <a:t> 3000 </a:t>
          </a:r>
          <a:r>
            <a:rPr lang="en-US" err="1"/>
            <a:t>godina</a:t>
          </a:r>
          <a:r>
            <a:rPr lang="en-US"/>
            <a:t> </a:t>
          </a:r>
          <a:r>
            <a:rPr lang="en-US" err="1"/>
            <a:t>kasnije</a:t>
          </a:r>
          <a:r>
            <a:rPr lang="en-US"/>
            <a:t> </a:t>
          </a:r>
        </a:p>
      </dgm:t>
    </dgm:pt>
    <dgm:pt modelId="{0A5E9844-E576-472D-B906-906FB9A52E25}" type="parTrans" cxnId="{A32C08D6-C27B-41B6-9D0A-571E5640886A}">
      <dgm:prSet/>
      <dgm:spPr/>
      <dgm:t>
        <a:bodyPr/>
        <a:lstStyle/>
        <a:p>
          <a:endParaRPr lang="en-US"/>
        </a:p>
      </dgm:t>
    </dgm:pt>
    <dgm:pt modelId="{B72DCC6A-A9BB-4E78-9EC2-244CC50A4446}" type="sibTrans" cxnId="{A32C08D6-C27B-41B6-9D0A-571E5640886A}">
      <dgm:prSet/>
      <dgm:spPr/>
      <dgm:t>
        <a:bodyPr/>
        <a:lstStyle/>
        <a:p>
          <a:endParaRPr lang="en-US"/>
        </a:p>
      </dgm:t>
    </dgm:pt>
    <dgm:pt modelId="{15F021A8-4577-46AB-891A-BDCF27B69ADB}">
      <dgm:prSet/>
      <dgm:spPr/>
      <dgm:t>
        <a:bodyPr/>
        <a:lstStyle/>
        <a:p>
          <a:r>
            <a:rPr lang="en-US" err="1"/>
            <a:t>Prilično</a:t>
          </a:r>
          <a:r>
            <a:rPr lang="en-US"/>
            <a:t> </a:t>
          </a:r>
          <a:r>
            <a:rPr lang="en-US" err="1"/>
            <a:t>točno</a:t>
          </a:r>
          <a:r>
            <a:rPr lang="en-US"/>
            <a:t> s </a:t>
          </a:r>
          <a:r>
            <a:rPr lang="en-US" err="1"/>
            <a:t>obzirom</a:t>
          </a:r>
          <a:r>
            <a:rPr lang="en-US"/>
            <a:t>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vrijeme</a:t>
          </a:r>
          <a:r>
            <a:rPr lang="en-US"/>
            <a:t> , </a:t>
          </a:r>
          <a:r>
            <a:rPr lang="en-US" err="1"/>
            <a:t>zar</a:t>
          </a:r>
          <a:r>
            <a:rPr lang="en-US"/>
            <a:t> ne ?</a:t>
          </a:r>
        </a:p>
      </dgm:t>
    </dgm:pt>
    <dgm:pt modelId="{E3CF0765-01BB-49FE-B960-67A47A94F64B}" type="parTrans" cxnId="{70A901D7-E133-4B7B-B135-757FC52DAD06}">
      <dgm:prSet/>
      <dgm:spPr/>
      <dgm:t>
        <a:bodyPr/>
        <a:lstStyle/>
        <a:p>
          <a:endParaRPr lang="en-US"/>
        </a:p>
      </dgm:t>
    </dgm:pt>
    <dgm:pt modelId="{2C50450B-8F0F-40BC-87C0-3BC87A8D07E1}" type="sibTrans" cxnId="{70A901D7-E133-4B7B-B135-757FC52DAD06}">
      <dgm:prSet/>
      <dgm:spPr/>
      <dgm:t>
        <a:bodyPr/>
        <a:lstStyle/>
        <a:p>
          <a:endParaRPr lang="en-US"/>
        </a:p>
      </dgm:t>
    </dgm:pt>
    <dgm:pt modelId="{522C002F-1702-4F5A-A2B7-620CD58BAE69}" type="pres">
      <dgm:prSet presAssocID="{A9EB3705-16EF-43B2-8B49-ECC66DEB2F64}" presName="linear" presStyleCnt="0">
        <dgm:presLayoutVars>
          <dgm:animLvl val="lvl"/>
          <dgm:resizeHandles val="exact"/>
        </dgm:presLayoutVars>
      </dgm:prSet>
      <dgm:spPr/>
    </dgm:pt>
    <dgm:pt modelId="{97F3B53E-E864-49F3-8395-79CB4561662D}" type="pres">
      <dgm:prSet presAssocID="{926CCE0E-0294-45B0-BDE3-5407815282F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77E4428-58A2-4E55-B26F-7E8539B1B5B6}" type="pres">
      <dgm:prSet presAssocID="{8051B1F9-7DA0-4762-9B09-BAAAE619AFC2}" presName="spacer" presStyleCnt="0"/>
      <dgm:spPr/>
    </dgm:pt>
    <dgm:pt modelId="{8D6CF5BA-9358-4021-B9EA-4B64E7A29762}" type="pres">
      <dgm:prSet presAssocID="{E462F325-0432-44FC-84BA-EE5639984B7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AEFF0DD-C46F-4FB4-9414-C2E6593AE224}" type="pres">
      <dgm:prSet presAssocID="{8DC5F46F-F1C7-4DA9-8BC4-724135E7CED7}" presName="spacer" presStyleCnt="0"/>
      <dgm:spPr/>
    </dgm:pt>
    <dgm:pt modelId="{B3F7D0B6-0F83-412C-A0DC-36CF0FDC7F6E}" type="pres">
      <dgm:prSet presAssocID="{B5EE5DAF-8985-4A2B-8828-5E5E6065EE9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6E13DD8-3207-4E3A-8296-23AA30935F9B}" type="pres">
      <dgm:prSet presAssocID="{CC7EAB15-FDF6-4470-B6C2-41F3F1A92BC2}" presName="spacer" presStyleCnt="0"/>
      <dgm:spPr/>
    </dgm:pt>
    <dgm:pt modelId="{74ABEB86-FCF9-4F23-8CFF-3727D1D3B82C}" type="pres">
      <dgm:prSet presAssocID="{17F648B2-62E8-465C-A076-C3E03EEE954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CA8D443-D64E-4E5B-BA9C-5487D62C0E89}" type="pres">
      <dgm:prSet presAssocID="{24C31D29-89A4-44AD-AC89-9263FD59148B}" presName="spacer" presStyleCnt="0"/>
      <dgm:spPr/>
    </dgm:pt>
    <dgm:pt modelId="{9A336C37-8638-4D76-B725-414032013AA0}" type="pres">
      <dgm:prSet presAssocID="{AE8CF2E7-9049-47B4-817E-93C96CBFD0D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A24D983-651C-4427-91C4-C271160B2273}" type="pres">
      <dgm:prSet presAssocID="{B72DCC6A-A9BB-4E78-9EC2-244CC50A4446}" presName="spacer" presStyleCnt="0"/>
      <dgm:spPr/>
    </dgm:pt>
    <dgm:pt modelId="{046B689C-3523-4DDC-BED8-BA2BBDB31B27}" type="pres">
      <dgm:prSet presAssocID="{15F021A8-4577-46AB-891A-BDCF27B69AD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36C851B-F51F-4246-A47A-3B753927CBE2}" srcId="{A9EB3705-16EF-43B2-8B49-ECC66DEB2F64}" destId="{17F648B2-62E8-465C-A076-C3E03EEE954A}" srcOrd="3" destOrd="0" parTransId="{7E54C984-7882-4D00-A037-F5EAB26136E2}" sibTransId="{24C31D29-89A4-44AD-AC89-9263FD59148B}"/>
    <dgm:cxn modelId="{1055B62A-FE5E-4C48-A8B0-A3919FEBA6CD}" type="presOf" srcId="{E462F325-0432-44FC-84BA-EE5639984B71}" destId="{8D6CF5BA-9358-4021-B9EA-4B64E7A29762}" srcOrd="0" destOrd="0" presId="urn:microsoft.com/office/officeart/2005/8/layout/vList2"/>
    <dgm:cxn modelId="{88552B5D-F5D9-42E2-BE9B-B6A191EC5995}" type="presOf" srcId="{A9EB3705-16EF-43B2-8B49-ECC66DEB2F64}" destId="{522C002F-1702-4F5A-A2B7-620CD58BAE69}" srcOrd="0" destOrd="0" presId="urn:microsoft.com/office/officeart/2005/8/layout/vList2"/>
    <dgm:cxn modelId="{7858EE42-E8B0-4ECD-B214-F42D9C53C85E}" type="presOf" srcId="{15F021A8-4577-46AB-891A-BDCF27B69ADB}" destId="{046B689C-3523-4DDC-BED8-BA2BBDB31B27}" srcOrd="0" destOrd="0" presId="urn:microsoft.com/office/officeart/2005/8/layout/vList2"/>
    <dgm:cxn modelId="{F6791C83-B9D6-442F-BFC1-073B07DE61ED}" srcId="{A9EB3705-16EF-43B2-8B49-ECC66DEB2F64}" destId="{B5EE5DAF-8985-4A2B-8828-5E5E6065EE96}" srcOrd="2" destOrd="0" parTransId="{0845B74A-3BEC-4A3B-81D0-FA6CFBA64A42}" sibTransId="{CC7EAB15-FDF6-4470-B6C2-41F3F1A92BC2}"/>
    <dgm:cxn modelId="{53C2678A-E39C-44B3-902F-E0F0AF9B38F1}" type="presOf" srcId="{17F648B2-62E8-465C-A076-C3E03EEE954A}" destId="{74ABEB86-FCF9-4F23-8CFF-3727D1D3B82C}" srcOrd="0" destOrd="0" presId="urn:microsoft.com/office/officeart/2005/8/layout/vList2"/>
    <dgm:cxn modelId="{CF8C2CAC-8AB2-4100-8FB1-EBE68A60E7B3}" type="presOf" srcId="{AE8CF2E7-9049-47B4-817E-93C96CBFD0D3}" destId="{9A336C37-8638-4D76-B725-414032013AA0}" srcOrd="0" destOrd="0" presId="urn:microsoft.com/office/officeart/2005/8/layout/vList2"/>
    <dgm:cxn modelId="{A32C08D6-C27B-41B6-9D0A-571E5640886A}" srcId="{A9EB3705-16EF-43B2-8B49-ECC66DEB2F64}" destId="{AE8CF2E7-9049-47B4-817E-93C96CBFD0D3}" srcOrd="4" destOrd="0" parTransId="{0A5E9844-E576-472D-B906-906FB9A52E25}" sibTransId="{B72DCC6A-A9BB-4E78-9EC2-244CC50A4446}"/>
    <dgm:cxn modelId="{70A901D7-E133-4B7B-B135-757FC52DAD06}" srcId="{A9EB3705-16EF-43B2-8B49-ECC66DEB2F64}" destId="{15F021A8-4577-46AB-891A-BDCF27B69ADB}" srcOrd="5" destOrd="0" parTransId="{E3CF0765-01BB-49FE-B960-67A47A94F64B}" sibTransId="{2C50450B-8F0F-40BC-87C0-3BC87A8D07E1}"/>
    <dgm:cxn modelId="{5EE0B4E0-DC8C-4399-A09D-07144718CA82}" srcId="{A9EB3705-16EF-43B2-8B49-ECC66DEB2F64}" destId="{926CCE0E-0294-45B0-BDE3-5407815282F6}" srcOrd="0" destOrd="0" parTransId="{02A1412D-4A50-40AF-8494-2B207ABB0052}" sibTransId="{8051B1F9-7DA0-4762-9B09-BAAAE619AFC2}"/>
    <dgm:cxn modelId="{AC89C6EC-414B-4592-8F05-36680992AFD3}" type="presOf" srcId="{926CCE0E-0294-45B0-BDE3-5407815282F6}" destId="{97F3B53E-E864-49F3-8395-79CB4561662D}" srcOrd="0" destOrd="0" presId="urn:microsoft.com/office/officeart/2005/8/layout/vList2"/>
    <dgm:cxn modelId="{D26C9BF4-EA7A-4F85-B204-15C1A4D5DCCC}" type="presOf" srcId="{B5EE5DAF-8985-4A2B-8828-5E5E6065EE96}" destId="{B3F7D0B6-0F83-412C-A0DC-36CF0FDC7F6E}" srcOrd="0" destOrd="0" presId="urn:microsoft.com/office/officeart/2005/8/layout/vList2"/>
    <dgm:cxn modelId="{08D9FCFE-EF36-46DC-A80D-19FC8A2E3C35}" srcId="{A9EB3705-16EF-43B2-8B49-ECC66DEB2F64}" destId="{E462F325-0432-44FC-84BA-EE5639984B71}" srcOrd="1" destOrd="0" parTransId="{779DBC12-B060-4A32-8434-91E625183842}" sibTransId="{8DC5F46F-F1C7-4DA9-8BC4-724135E7CED7}"/>
    <dgm:cxn modelId="{8A7ECF7D-F59E-472F-A46E-1286B140000E}" type="presParOf" srcId="{522C002F-1702-4F5A-A2B7-620CD58BAE69}" destId="{97F3B53E-E864-49F3-8395-79CB4561662D}" srcOrd="0" destOrd="0" presId="urn:microsoft.com/office/officeart/2005/8/layout/vList2"/>
    <dgm:cxn modelId="{8AC4A13A-1B57-4E6C-B298-B23903E1C64B}" type="presParOf" srcId="{522C002F-1702-4F5A-A2B7-620CD58BAE69}" destId="{177E4428-58A2-4E55-B26F-7E8539B1B5B6}" srcOrd="1" destOrd="0" presId="urn:microsoft.com/office/officeart/2005/8/layout/vList2"/>
    <dgm:cxn modelId="{67CE5ED6-8865-4B3E-A835-D0E8F62616BA}" type="presParOf" srcId="{522C002F-1702-4F5A-A2B7-620CD58BAE69}" destId="{8D6CF5BA-9358-4021-B9EA-4B64E7A29762}" srcOrd="2" destOrd="0" presId="urn:microsoft.com/office/officeart/2005/8/layout/vList2"/>
    <dgm:cxn modelId="{5E268B42-7575-49F0-917B-FD15D357C9A2}" type="presParOf" srcId="{522C002F-1702-4F5A-A2B7-620CD58BAE69}" destId="{1AEFF0DD-C46F-4FB4-9414-C2E6593AE224}" srcOrd="3" destOrd="0" presId="urn:microsoft.com/office/officeart/2005/8/layout/vList2"/>
    <dgm:cxn modelId="{06E11F90-FFAA-4186-A3AD-3F2AD74A78FB}" type="presParOf" srcId="{522C002F-1702-4F5A-A2B7-620CD58BAE69}" destId="{B3F7D0B6-0F83-412C-A0DC-36CF0FDC7F6E}" srcOrd="4" destOrd="0" presId="urn:microsoft.com/office/officeart/2005/8/layout/vList2"/>
    <dgm:cxn modelId="{C9F7AC5F-4815-4B1D-B403-86B398CEC183}" type="presParOf" srcId="{522C002F-1702-4F5A-A2B7-620CD58BAE69}" destId="{06E13DD8-3207-4E3A-8296-23AA30935F9B}" srcOrd="5" destOrd="0" presId="urn:microsoft.com/office/officeart/2005/8/layout/vList2"/>
    <dgm:cxn modelId="{D826B6DB-C5E9-4B53-9A54-F51DCC0299CF}" type="presParOf" srcId="{522C002F-1702-4F5A-A2B7-620CD58BAE69}" destId="{74ABEB86-FCF9-4F23-8CFF-3727D1D3B82C}" srcOrd="6" destOrd="0" presId="urn:microsoft.com/office/officeart/2005/8/layout/vList2"/>
    <dgm:cxn modelId="{7D7DAA82-5A04-47DE-A0F3-A6777E979AE1}" type="presParOf" srcId="{522C002F-1702-4F5A-A2B7-620CD58BAE69}" destId="{3CA8D443-D64E-4E5B-BA9C-5487D62C0E89}" srcOrd="7" destOrd="0" presId="urn:microsoft.com/office/officeart/2005/8/layout/vList2"/>
    <dgm:cxn modelId="{C80CBE24-49C1-4912-A216-D6076E873B43}" type="presParOf" srcId="{522C002F-1702-4F5A-A2B7-620CD58BAE69}" destId="{9A336C37-8638-4D76-B725-414032013AA0}" srcOrd="8" destOrd="0" presId="urn:microsoft.com/office/officeart/2005/8/layout/vList2"/>
    <dgm:cxn modelId="{C2DEDE6E-662B-4277-AD03-A5344BF05765}" type="presParOf" srcId="{522C002F-1702-4F5A-A2B7-620CD58BAE69}" destId="{CA24D983-651C-4427-91C4-C271160B2273}" srcOrd="9" destOrd="0" presId="urn:microsoft.com/office/officeart/2005/8/layout/vList2"/>
    <dgm:cxn modelId="{957868C0-FD9F-48E2-860D-4EBC6D3D27BC}" type="presParOf" srcId="{522C002F-1702-4F5A-A2B7-620CD58BAE69}" destId="{046B689C-3523-4DDC-BED8-BA2BBDB31B2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D495C3-645E-45B7-834D-D18258D82B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711E91-8354-48B3-8E7B-44F95D6CA9F2}">
      <dgm:prSet/>
      <dgm:spPr/>
      <dgm:t>
        <a:bodyPr/>
        <a:lstStyle/>
        <a:p>
          <a:r>
            <a:rPr lang="en-US"/>
            <a:t>Pi </a:t>
          </a:r>
          <a:r>
            <a:rPr lang="en-US" err="1"/>
            <a:t>ili</a:t>
          </a:r>
          <a:r>
            <a:rPr lang="en-US"/>
            <a:t> π je </a:t>
          </a:r>
          <a:r>
            <a:rPr lang="en-US" err="1"/>
            <a:t>matematička</a:t>
          </a:r>
          <a:r>
            <a:rPr lang="en-US"/>
            <a:t> </a:t>
          </a:r>
          <a:r>
            <a:rPr lang="en-US" err="1"/>
            <a:t>konstanta</a:t>
          </a:r>
          <a:r>
            <a:rPr lang="en-US"/>
            <a:t>, </a:t>
          </a:r>
          <a:r>
            <a:rPr lang="en-US" err="1"/>
            <a:t>danas</a:t>
          </a:r>
          <a:r>
            <a:rPr lang="en-US"/>
            <a:t> </a:t>
          </a:r>
          <a:r>
            <a:rPr lang="en-US" err="1"/>
            <a:t>široko</a:t>
          </a:r>
          <a:r>
            <a:rPr lang="en-US"/>
            <a:t> </a:t>
          </a:r>
          <a:r>
            <a:rPr lang="en-US" err="1"/>
            <a:t>primjenjivana</a:t>
          </a:r>
          <a:r>
            <a:rPr lang="en-US"/>
            <a:t> u </a:t>
          </a:r>
          <a:r>
            <a:rPr lang="en-US" err="1"/>
            <a:t>matematici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fizici</a:t>
          </a:r>
          <a:r>
            <a:rPr lang="en-US"/>
            <a:t>. </a:t>
          </a:r>
          <a:r>
            <a:rPr lang="en-US" err="1"/>
            <a:t>Definira</a:t>
          </a:r>
          <a:r>
            <a:rPr lang="en-US"/>
            <a:t> se </a:t>
          </a:r>
          <a:r>
            <a:rPr lang="en-US" err="1"/>
            <a:t>kao</a:t>
          </a:r>
          <a:r>
            <a:rPr lang="en-US"/>
            <a:t> </a:t>
          </a:r>
          <a:r>
            <a:rPr lang="en-US" err="1"/>
            <a:t>odnos</a:t>
          </a:r>
          <a:r>
            <a:rPr lang="en-US"/>
            <a:t> </a:t>
          </a:r>
          <a:r>
            <a:rPr lang="en-US" err="1"/>
            <a:t>opsega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promjera</a:t>
          </a:r>
          <a:r>
            <a:rPr lang="en-US"/>
            <a:t> </a:t>
          </a:r>
          <a:r>
            <a:rPr lang="en-US" err="1"/>
            <a:t>kruga</a:t>
          </a:r>
          <a:r>
            <a:rPr lang="en-US"/>
            <a:t>. </a:t>
          </a:r>
        </a:p>
      </dgm:t>
    </dgm:pt>
    <dgm:pt modelId="{90855995-3967-4164-82A3-5C425B9C2060}" type="parTrans" cxnId="{F1A8CEE0-DA56-4F9C-8B61-D4EC38E9AA36}">
      <dgm:prSet/>
      <dgm:spPr/>
      <dgm:t>
        <a:bodyPr/>
        <a:lstStyle/>
        <a:p>
          <a:endParaRPr lang="en-US"/>
        </a:p>
      </dgm:t>
    </dgm:pt>
    <dgm:pt modelId="{CB11CBF1-5D7C-4F40-BE40-83ACA476315A}" type="sibTrans" cxnId="{F1A8CEE0-DA56-4F9C-8B61-D4EC38E9AA36}">
      <dgm:prSet/>
      <dgm:spPr/>
      <dgm:t>
        <a:bodyPr/>
        <a:lstStyle/>
        <a:p>
          <a:endParaRPr lang="en-US"/>
        </a:p>
      </dgm:t>
    </dgm:pt>
    <dgm:pt modelId="{2CB36BD0-B45B-4C1A-8136-DD7C127180F3}">
      <dgm:prSet/>
      <dgm:spPr/>
      <dgm:t>
        <a:bodyPr/>
        <a:lstStyle/>
        <a:p>
          <a:r>
            <a:rPr lang="en-US"/>
            <a:t>Pi je </a:t>
          </a:r>
          <a:r>
            <a:rPr lang="en-US" err="1"/>
            <a:t>također</a:t>
          </a:r>
          <a:r>
            <a:rPr lang="en-US"/>
            <a:t> </a:t>
          </a:r>
          <a:r>
            <a:rPr lang="en-US" err="1"/>
            <a:t>poznat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kao</a:t>
          </a:r>
          <a:r>
            <a:rPr lang="en-US"/>
            <a:t> </a:t>
          </a:r>
          <a:r>
            <a:rPr lang="en-US" err="1"/>
            <a:t>Arhimedova</a:t>
          </a:r>
          <a:r>
            <a:rPr lang="en-US"/>
            <a:t> </a:t>
          </a:r>
          <a:r>
            <a:rPr lang="en-US" err="1"/>
            <a:t>konstanta</a:t>
          </a:r>
          <a:endParaRPr lang="en-US"/>
        </a:p>
      </dgm:t>
    </dgm:pt>
    <dgm:pt modelId="{353C200C-98BC-4E0F-9AB2-C844040DA005}" type="parTrans" cxnId="{0D0AE23C-4368-4B31-824F-91E3782B4D9E}">
      <dgm:prSet/>
      <dgm:spPr/>
      <dgm:t>
        <a:bodyPr/>
        <a:lstStyle/>
        <a:p>
          <a:endParaRPr lang="en-US"/>
        </a:p>
      </dgm:t>
    </dgm:pt>
    <dgm:pt modelId="{A3D567AE-3667-4C32-90E0-49D3F32D9634}" type="sibTrans" cxnId="{0D0AE23C-4368-4B31-824F-91E3782B4D9E}">
      <dgm:prSet/>
      <dgm:spPr/>
      <dgm:t>
        <a:bodyPr/>
        <a:lstStyle/>
        <a:p>
          <a:endParaRPr lang="en-US"/>
        </a:p>
      </dgm:t>
    </dgm:pt>
    <dgm:pt modelId="{3165BECF-FEE9-4A12-9B9E-E3FE8DED2C9F}">
      <dgm:prSet/>
      <dgm:spPr/>
      <dgm:t>
        <a:bodyPr/>
        <a:lstStyle/>
        <a:p>
          <a:r>
            <a:rPr lang="en-US"/>
            <a:t>U </a:t>
          </a:r>
          <a:r>
            <a:rPr lang="en-US" err="1"/>
            <a:t>praksi</a:t>
          </a:r>
          <a:r>
            <a:rPr lang="en-US"/>
            <a:t> se </a:t>
          </a:r>
          <a:r>
            <a:rPr lang="en-US" err="1"/>
            <a:t>bilježi</a:t>
          </a:r>
          <a:r>
            <a:rPr lang="en-US"/>
            <a:t> </a:t>
          </a:r>
          <a:r>
            <a:rPr lang="en-US" err="1"/>
            <a:t>malim</a:t>
          </a:r>
          <a:r>
            <a:rPr lang="en-US"/>
            <a:t> </a:t>
          </a:r>
          <a:r>
            <a:rPr lang="en-US" err="1"/>
            <a:t>grčkim</a:t>
          </a:r>
          <a:r>
            <a:rPr lang="en-US"/>
            <a:t> </a:t>
          </a:r>
          <a:r>
            <a:rPr lang="en-US" err="1"/>
            <a:t>slovom</a:t>
          </a:r>
          <a:r>
            <a:rPr lang="en-US"/>
            <a:t> π a u </a:t>
          </a:r>
          <a:r>
            <a:rPr lang="en-US" err="1"/>
            <a:t>hrvatskom</a:t>
          </a:r>
          <a:r>
            <a:rPr lang="en-US"/>
            <a:t> </a:t>
          </a:r>
          <a:r>
            <a:rPr lang="en-US" err="1"/>
            <a:t>jeziku</a:t>
          </a:r>
          <a:r>
            <a:rPr lang="en-US"/>
            <a:t> je </a:t>
          </a:r>
          <a:r>
            <a:rPr lang="en-US" err="1"/>
            <a:t>pravilno</a:t>
          </a:r>
          <a:r>
            <a:rPr lang="en-US"/>
            <a:t> </a:t>
          </a:r>
          <a:r>
            <a:rPr lang="en-US" err="1"/>
            <a:t>pisati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pi.</a:t>
          </a:r>
        </a:p>
      </dgm:t>
    </dgm:pt>
    <dgm:pt modelId="{A7A7744E-248A-44BB-A10E-F0582B5BF138}" type="parTrans" cxnId="{AE7900D2-8F0F-4DB2-AB59-05ECFCE2DD9B}">
      <dgm:prSet/>
      <dgm:spPr/>
      <dgm:t>
        <a:bodyPr/>
        <a:lstStyle/>
        <a:p>
          <a:endParaRPr lang="en-US"/>
        </a:p>
      </dgm:t>
    </dgm:pt>
    <dgm:pt modelId="{84924CC0-AD77-4C1B-AD09-F6BCDD303C76}" type="sibTrans" cxnId="{AE7900D2-8F0F-4DB2-AB59-05ECFCE2DD9B}">
      <dgm:prSet/>
      <dgm:spPr/>
      <dgm:t>
        <a:bodyPr/>
        <a:lstStyle/>
        <a:p>
          <a:endParaRPr lang="en-US"/>
        </a:p>
      </dgm:t>
    </dgm:pt>
    <dgm:pt modelId="{56AC6568-8A0D-44BB-8CAE-8F2EA720F98A}">
      <dgm:prSet/>
      <dgm:spPr/>
      <dgm:t>
        <a:bodyPr/>
        <a:lstStyle/>
        <a:p>
          <a:pPr rtl="0"/>
          <a:r>
            <a:rPr lang="en-US"/>
            <a:t>Pi je </a:t>
          </a:r>
          <a:r>
            <a:rPr lang="en-US" err="1"/>
            <a:t>spojio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dva</a:t>
          </a:r>
          <a:r>
            <a:rPr lang="en-US"/>
            <a:t> </a:t>
          </a:r>
          <a:r>
            <a:rPr lang="en-US" err="1"/>
            <a:t>najpoznatija</a:t>
          </a:r>
          <a:r>
            <a:rPr lang="en-US"/>
            <a:t> </a:t>
          </a:r>
          <a:r>
            <a:rPr lang="en-US" err="1"/>
            <a:t>genija</a:t>
          </a:r>
          <a:r>
            <a:rPr lang="en-US"/>
            <a:t> 20. </a:t>
          </a:r>
          <a:r>
            <a:rPr lang="en-US" err="1"/>
            <a:t>i</a:t>
          </a:r>
          <a:r>
            <a:rPr lang="en-US"/>
            <a:t> 21. </a:t>
          </a:r>
          <a:r>
            <a:rPr lang="en-US" err="1"/>
            <a:t>stoljeća</a:t>
          </a:r>
          <a:r>
            <a:rPr lang="en-US"/>
            <a:t>; </a:t>
          </a:r>
          <a:r>
            <a:rPr lang="en-US" err="1"/>
            <a:t>naime</a:t>
          </a:r>
          <a:r>
            <a:rPr lang="en-US"/>
            <a:t>,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ovaj</a:t>
          </a:r>
          <a:r>
            <a:rPr lang="en-US"/>
            <a:t> se </a:t>
          </a:r>
          <a:r>
            <a:rPr lang="en-US" err="1"/>
            <a:t>poseban</a:t>
          </a:r>
          <a:r>
            <a:rPr lang="en-US"/>
            <a:t> dan</a:t>
          </a:r>
          <a:r>
            <a:rPr lang="en-US">
              <a:latin typeface="Source Sans Pro"/>
            </a:rPr>
            <a:t> </a:t>
          </a:r>
          <a:r>
            <a:rPr lang="en-US" err="1">
              <a:latin typeface="Source Sans Pro"/>
            </a:rPr>
            <a:t>rodio</a:t>
          </a:r>
          <a:r>
            <a:rPr lang="en-US">
              <a:latin typeface="Source Sans Pro"/>
            </a:rPr>
            <a:t> </a:t>
          </a:r>
          <a:r>
            <a:rPr lang="en-US"/>
            <a:t>Albert Einstein, a </a:t>
          </a:r>
          <a:r>
            <a:rPr lang="en-US">
              <a:latin typeface="Source Sans Pro"/>
            </a:rPr>
            <a:t>umro Stephen</a:t>
          </a:r>
          <a:r>
            <a:rPr lang="en-US"/>
            <a:t> Hawking.</a:t>
          </a:r>
        </a:p>
      </dgm:t>
    </dgm:pt>
    <dgm:pt modelId="{B01D8CB4-6BF9-4CBE-805A-5BE09A089CD0}" type="parTrans" cxnId="{7139250F-1D48-4C8F-9605-15A0589BC272}">
      <dgm:prSet/>
      <dgm:spPr/>
      <dgm:t>
        <a:bodyPr/>
        <a:lstStyle/>
        <a:p>
          <a:endParaRPr lang="en-US"/>
        </a:p>
      </dgm:t>
    </dgm:pt>
    <dgm:pt modelId="{8A552158-BA65-4DAF-A62F-FDBF2EA0CA4E}" type="sibTrans" cxnId="{7139250F-1D48-4C8F-9605-15A0589BC272}">
      <dgm:prSet/>
      <dgm:spPr/>
      <dgm:t>
        <a:bodyPr/>
        <a:lstStyle/>
        <a:p>
          <a:endParaRPr lang="en-US"/>
        </a:p>
      </dgm:t>
    </dgm:pt>
    <dgm:pt modelId="{06E5A4AC-A16B-4B71-A47D-34077E09423E}" type="pres">
      <dgm:prSet presAssocID="{8BD495C3-645E-45B7-834D-D18258D82B50}" presName="linear" presStyleCnt="0">
        <dgm:presLayoutVars>
          <dgm:animLvl val="lvl"/>
          <dgm:resizeHandles val="exact"/>
        </dgm:presLayoutVars>
      </dgm:prSet>
      <dgm:spPr/>
    </dgm:pt>
    <dgm:pt modelId="{590678CA-882F-49F1-B40E-009520B5E59B}" type="pres">
      <dgm:prSet presAssocID="{A7711E91-8354-48B3-8E7B-44F95D6CA9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EB6C23F-7A30-4DBD-BDA4-6F217D4AA587}" type="pres">
      <dgm:prSet presAssocID="{CB11CBF1-5D7C-4F40-BE40-83ACA476315A}" presName="spacer" presStyleCnt="0"/>
      <dgm:spPr/>
    </dgm:pt>
    <dgm:pt modelId="{39A44EAB-CA3B-4B48-B185-D6E16365B948}" type="pres">
      <dgm:prSet presAssocID="{2CB36BD0-B45B-4C1A-8136-DD7C127180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1526A0-7F45-4EFD-A9C2-3854527B7D04}" type="pres">
      <dgm:prSet presAssocID="{A3D567AE-3667-4C32-90E0-49D3F32D9634}" presName="spacer" presStyleCnt="0"/>
      <dgm:spPr/>
    </dgm:pt>
    <dgm:pt modelId="{59F1C424-C4B8-473F-A162-C3C2525D0B2D}" type="pres">
      <dgm:prSet presAssocID="{3165BECF-FEE9-4A12-9B9E-E3FE8DED2C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5784C69-7501-40D9-8814-489FC0EE9B33}" type="pres">
      <dgm:prSet presAssocID="{84924CC0-AD77-4C1B-AD09-F6BCDD303C76}" presName="spacer" presStyleCnt="0"/>
      <dgm:spPr/>
    </dgm:pt>
    <dgm:pt modelId="{51203CB1-81EB-43A1-B713-D7D82AE3D250}" type="pres">
      <dgm:prSet presAssocID="{56AC6568-8A0D-44BB-8CAE-8F2EA720F98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139250F-1D48-4C8F-9605-15A0589BC272}" srcId="{8BD495C3-645E-45B7-834D-D18258D82B50}" destId="{56AC6568-8A0D-44BB-8CAE-8F2EA720F98A}" srcOrd="3" destOrd="0" parTransId="{B01D8CB4-6BF9-4CBE-805A-5BE09A089CD0}" sibTransId="{8A552158-BA65-4DAF-A62F-FDBF2EA0CA4E}"/>
    <dgm:cxn modelId="{38DF7D12-D422-4D85-82DF-63C21BDB7CC5}" type="presOf" srcId="{2CB36BD0-B45B-4C1A-8136-DD7C127180F3}" destId="{39A44EAB-CA3B-4B48-B185-D6E16365B948}" srcOrd="0" destOrd="0" presId="urn:microsoft.com/office/officeart/2005/8/layout/vList2"/>
    <dgm:cxn modelId="{CFF1151F-74BA-42BE-9DB5-C02F13899066}" type="presOf" srcId="{A7711E91-8354-48B3-8E7B-44F95D6CA9F2}" destId="{590678CA-882F-49F1-B40E-009520B5E59B}" srcOrd="0" destOrd="0" presId="urn:microsoft.com/office/officeart/2005/8/layout/vList2"/>
    <dgm:cxn modelId="{26A0ED33-078A-42C2-9221-FAB60B130AC4}" type="presOf" srcId="{56AC6568-8A0D-44BB-8CAE-8F2EA720F98A}" destId="{51203CB1-81EB-43A1-B713-D7D82AE3D250}" srcOrd="0" destOrd="0" presId="urn:microsoft.com/office/officeart/2005/8/layout/vList2"/>
    <dgm:cxn modelId="{0D0AE23C-4368-4B31-824F-91E3782B4D9E}" srcId="{8BD495C3-645E-45B7-834D-D18258D82B50}" destId="{2CB36BD0-B45B-4C1A-8136-DD7C127180F3}" srcOrd="1" destOrd="0" parTransId="{353C200C-98BC-4E0F-9AB2-C844040DA005}" sibTransId="{A3D567AE-3667-4C32-90E0-49D3F32D9634}"/>
    <dgm:cxn modelId="{7BEA2E54-E0E3-42E2-AA69-DFE3AF2A6AA1}" type="presOf" srcId="{3165BECF-FEE9-4A12-9B9E-E3FE8DED2C9F}" destId="{59F1C424-C4B8-473F-A162-C3C2525D0B2D}" srcOrd="0" destOrd="0" presId="urn:microsoft.com/office/officeart/2005/8/layout/vList2"/>
    <dgm:cxn modelId="{34CF6D96-F285-46A2-B78D-43E2C5A5B77D}" type="presOf" srcId="{8BD495C3-645E-45B7-834D-D18258D82B50}" destId="{06E5A4AC-A16B-4B71-A47D-34077E09423E}" srcOrd="0" destOrd="0" presId="urn:microsoft.com/office/officeart/2005/8/layout/vList2"/>
    <dgm:cxn modelId="{AE7900D2-8F0F-4DB2-AB59-05ECFCE2DD9B}" srcId="{8BD495C3-645E-45B7-834D-D18258D82B50}" destId="{3165BECF-FEE9-4A12-9B9E-E3FE8DED2C9F}" srcOrd="2" destOrd="0" parTransId="{A7A7744E-248A-44BB-A10E-F0582B5BF138}" sibTransId="{84924CC0-AD77-4C1B-AD09-F6BCDD303C76}"/>
    <dgm:cxn modelId="{F1A8CEE0-DA56-4F9C-8B61-D4EC38E9AA36}" srcId="{8BD495C3-645E-45B7-834D-D18258D82B50}" destId="{A7711E91-8354-48B3-8E7B-44F95D6CA9F2}" srcOrd="0" destOrd="0" parTransId="{90855995-3967-4164-82A3-5C425B9C2060}" sibTransId="{CB11CBF1-5D7C-4F40-BE40-83ACA476315A}"/>
    <dgm:cxn modelId="{FE4153C5-8E65-496F-B761-1E60E1F41BA9}" type="presParOf" srcId="{06E5A4AC-A16B-4B71-A47D-34077E09423E}" destId="{590678CA-882F-49F1-B40E-009520B5E59B}" srcOrd="0" destOrd="0" presId="urn:microsoft.com/office/officeart/2005/8/layout/vList2"/>
    <dgm:cxn modelId="{0B2C0481-80A5-4839-912C-7718EEAB5F7B}" type="presParOf" srcId="{06E5A4AC-A16B-4B71-A47D-34077E09423E}" destId="{3EB6C23F-7A30-4DBD-BDA4-6F217D4AA587}" srcOrd="1" destOrd="0" presId="urn:microsoft.com/office/officeart/2005/8/layout/vList2"/>
    <dgm:cxn modelId="{EAACD6BF-E9BA-4097-BF94-3664C75DEA8A}" type="presParOf" srcId="{06E5A4AC-A16B-4B71-A47D-34077E09423E}" destId="{39A44EAB-CA3B-4B48-B185-D6E16365B948}" srcOrd="2" destOrd="0" presId="urn:microsoft.com/office/officeart/2005/8/layout/vList2"/>
    <dgm:cxn modelId="{D9DF6263-6944-4E7E-9A7B-2ACC63ABA890}" type="presParOf" srcId="{06E5A4AC-A16B-4B71-A47D-34077E09423E}" destId="{751526A0-7F45-4EFD-A9C2-3854527B7D04}" srcOrd="3" destOrd="0" presId="urn:microsoft.com/office/officeart/2005/8/layout/vList2"/>
    <dgm:cxn modelId="{F71511A3-D9F9-4949-B1AB-34560AE58F12}" type="presParOf" srcId="{06E5A4AC-A16B-4B71-A47D-34077E09423E}" destId="{59F1C424-C4B8-473F-A162-C3C2525D0B2D}" srcOrd="4" destOrd="0" presId="urn:microsoft.com/office/officeart/2005/8/layout/vList2"/>
    <dgm:cxn modelId="{31D42BAA-7A47-4CAE-B9B1-D1CC9B08A306}" type="presParOf" srcId="{06E5A4AC-A16B-4B71-A47D-34077E09423E}" destId="{E5784C69-7501-40D9-8814-489FC0EE9B33}" srcOrd="5" destOrd="0" presId="urn:microsoft.com/office/officeart/2005/8/layout/vList2"/>
    <dgm:cxn modelId="{85284223-86CE-4B65-8D86-00B16789FB40}" type="presParOf" srcId="{06E5A4AC-A16B-4B71-A47D-34077E09423E}" destId="{51203CB1-81EB-43A1-B713-D7D82AE3D25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FB8B84-780D-446E-BA9B-117C9E4B7F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848E1E-EB26-4EC0-A322-F99315F0BC02}">
      <dgm:prSet/>
      <dgm:spPr/>
      <dgm:t>
        <a:bodyPr/>
        <a:lstStyle/>
        <a:p>
          <a:r>
            <a:rPr lang="en-US"/>
            <a:t>π je </a:t>
          </a:r>
          <a:r>
            <a:rPr lang="en-US" err="1"/>
            <a:t>iracionalan</a:t>
          </a:r>
          <a:r>
            <a:rPr lang="en-US"/>
            <a:t> </a:t>
          </a:r>
          <a:r>
            <a:rPr lang="en-US" err="1"/>
            <a:t>broj</a:t>
          </a:r>
          <a:r>
            <a:rPr lang="en-US"/>
            <a:t> </a:t>
          </a:r>
          <a:r>
            <a:rPr lang="en-US" err="1"/>
            <a:t>i</a:t>
          </a:r>
          <a:r>
            <a:rPr lang="en-US"/>
            <a:t> </a:t>
          </a:r>
          <a:r>
            <a:rPr lang="en-US" err="1"/>
            <a:t>nemoguće</a:t>
          </a:r>
          <a:r>
            <a:rPr lang="en-US"/>
            <a:t> ga je </a:t>
          </a:r>
          <a:r>
            <a:rPr lang="en-US" err="1"/>
            <a:t>prikazati</a:t>
          </a:r>
          <a:r>
            <a:rPr lang="en-US"/>
            <a:t> </a:t>
          </a:r>
          <a:r>
            <a:rPr lang="en-US" err="1"/>
            <a:t>kao</a:t>
          </a:r>
          <a:r>
            <a:rPr lang="en-US"/>
            <a:t> </a:t>
          </a:r>
          <a:r>
            <a:rPr lang="en-US" err="1"/>
            <a:t>razlomak</a:t>
          </a:r>
          <a:r>
            <a:rPr lang="en-US"/>
            <a:t>.</a:t>
          </a:r>
        </a:p>
      </dgm:t>
    </dgm:pt>
    <dgm:pt modelId="{A20DD385-4CE6-47A9-9979-63AF52E714CD}" type="parTrans" cxnId="{D3A0B50B-4D7E-4779-A42C-3028563B2C4D}">
      <dgm:prSet/>
      <dgm:spPr/>
      <dgm:t>
        <a:bodyPr/>
        <a:lstStyle/>
        <a:p>
          <a:endParaRPr lang="en-US"/>
        </a:p>
      </dgm:t>
    </dgm:pt>
    <dgm:pt modelId="{67EF30E9-A284-453B-834B-DD97BE7EAFA7}" type="sibTrans" cxnId="{D3A0B50B-4D7E-4779-A42C-3028563B2C4D}">
      <dgm:prSet/>
      <dgm:spPr/>
      <dgm:t>
        <a:bodyPr/>
        <a:lstStyle/>
        <a:p>
          <a:endParaRPr lang="en-US"/>
        </a:p>
      </dgm:t>
    </dgm:pt>
    <dgm:pt modelId="{2DFE7CF6-3E26-467C-8C6E-085B4EEEBBA2}">
      <dgm:prSet/>
      <dgm:spPr/>
      <dgm:t>
        <a:bodyPr/>
        <a:lstStyle/>
        <a:p>
          <a:r>
            <a:rPr lang="en-US"/>
            <a:t>Prvi koji je </a:t>
          </a:r>
          <a:r>
            <a:rPr lang="en-US" err="1"/>
            <a:t>točno</a:t>
          </a:r>
          <a:r>
            <a:rPr lang="en-US"/>
            <a:t> </a:t>
          </a:r>
          <a:r>
            <a:rPr lang="en-US" err="1"/>
            <a:t>procijenio</a:t>
          </a:r>
          <a:r>
            <a:rPr lang="en-US"/>
            <a:t> </a:t>
          </a:r>
          <a:r>
            <a:rPr lang="en-US" err="1"/>
            <a:t>vrijednost</a:t>
          </a:r>
          <a:r>
            <a:rPr lang="en-US"/>
            <a:t> </a:t>
          </a:r>
          <a:r>
            <a:rPr lang="en-US" err="1"/>
            <a:t>broja</a:t>
          </a:r>
          <a:r>
            <a:rPr lang="en-US"/>
            <a:t> π bio je </a:t>
          </a:r>
          <a:r>
            <a:rPr lang="en-US" err="1"/>
            <a:t>Arhimed</a:t>
          </a:r>
          <a:r>
            <a:rPr lang="en-US"/>
            <a:t> </a:t>
          </a:r>
          <a:r>
            <a:rPr lang="en-US" err="1"/>
            <a:t>iz</a:t>
          </a:r>
          <a:r>
            <a:rPr lang="en-US"/>
            <a:t> </a:t>
          </a:r>
          <a:r>
            <a:rPr lang="en-US" err="1"/>
            <a:t>Sirakuze</a:t>
          </a:r>
          <a:r>
            <a:rPr lang="en-US"/>
            <a:t> koji je </a:t>
          </a:r>
          <a:r>
            <a:rPr lang="en-US" err="1"/>
            <a:t>shvatio</a:t>
          </a:r>
          <a:r>
            <a:rPr lang="en-US"/>
            <a:t> </a:t>
          </a:r>
          <a:r>
            <a:rPr lang="en-US" err="1"/>
            <a:t>kako</a:t>
          </a:r>
          <a:r>
            <a:rPr lang="en-US"/>
            <a:t> </a:t>
          </a:r>
          <a:r>
            <a:rPr lang="en-US" err="1"/>
            <a:t>vrijednost</a:t>
          </a:r>
          <a:r>
            <a:rPr lang="en-US"/>
            <a:t> </a:t>
          </a:r>
          <a:r>
            <a:rPr lang="en-US" err="1"/>
            <a:t>broja</a:t>
          </a:r>
          <a:r>
            <a:rPr lang="en-US"/>
            <a:t> π </a:t>
          </a:r>
          <a:r>
            <a:rPr lang="en-US" err="1"/>
            <a:t>može</a:t>
          </a:r>
          <a:r>
            <a:rPr lang="en-US"/>
            <a:t> </a:t>
          </a:r>
          <a:r>
            <a:rPr lang="en-US" err="1"/>
            <a:t>biti</a:t>
          </a:r>
          <a:r>
            <a:rPr lang="en-US"/>
            <a:t> </a:t>
          </a:r>
          <a:r>
            <a:rPr lang="en-US" err="1"/>
            <a:t>određena</a:t>
          </a:r>
          <a:r>
            <a:rPr lang="en-US"/>
            <a:t> </a:t>
          </a:r>
          <a:r>
            <a:rPr lang="en-US" err="1"/>
            <a:t>upisivanjem</a:t>
          </a:r>
          <a:r>
            <a:rPr lang="en-US"/>
            <a:t> </a:t>
          </a:r>
          <a:r>
            <a:rPr lang="en-US" err="1"/>
            <a:t>pravilnih</a:t>
          </a:r>
          <a:r>
            <a:rPr lang="en-US"/>
            <a:t> </a:t>
          </a:r>
          <a:r>
            <a:rPr lang="en-US" err="1"/>
            <a:t>mnogokuta</a:t>
          </a:r>
          <a:r>
            <a:rPr lang="en-US"/>
            <a:t> </a:t>
          </a:r>
          <a:r>
            <a:rPr lang="en-US" err="1"/>
            <a:t>unutar</a:t>
          </a:r>
          <a:r>
            <a:rPr lang="en-US"/>
            <a:t> </a:t>
          </a:r>
          <a:r>
            <a:rPr lang="en-US" err="1"/>
            <a:t>kruga</a:t>
          </a:r>
          <a:r>
            <a:rPr lang="en-US"/>
            <a:t>.</a:t>
          </a:r>
        </a:p>
      </dgm:t>
    </dgm:pt>
    <dgm:pt modelId="{D758BC50-7663-427F-BE1E-01FD3BF6FE37}" type="parTrans" cxnId="{FE17FA13-2BC5-48C1-9781-F0A99B921100}">
      <dgm:prSet/>
      <dgm:spPr/>
      <dgm:t>
        <a:bodyPr/>
        <a:lstStyle/>
        <a:p>
          <a:endParaRPr lang="en-US"/>
        </a:p>
      </dgm:t>
    </dgm:pt>
    <dgm:pt modelId="{830ABE04-F893-475C-BC84-BE7EDA4BD1C4}" type="sibTrans" cxnId="{FE17FA13-2BC5-48C1-9781-F0A99B921100}">
      <dgm:prSet/>
      <dgm:spPr/>
      <dgm:t>
        <a:bodyPr/>
        <a:lstStyle/>
        <a:p>
          <a:endParaRPr lang="en-US"/>
        </a:p>
      </dgm:t>
    </dgm:pt>
    <dgm:pt modelId="{5309F54A-023C-44EB-B61E-672294D3DE86}">
      <dgm:prSet phldr="0"/>
      <dgm:spPr/>
      <dgm:t>
        <a:bodyPr/>
        <a:lstStyle/>
        <a:p>
          <a:pPr rtl="0"/>
          <a:r>
            <a:rPr lang="en-US"/>
            <a:t>Prvu veliku proslavu dana broja π organizirao je fizičar Larry Shaw 1988. godine u Exploratoriumu u San Franciscu.</a:t>
          </a:r>
          <a:endParaRPr lang="en-US">
            <a:latin typeface="Source Sans Pro"/>
          </a:endParaRPr>
        </a:p>
      </dgm:t>
    </dgm:pt>
    <dgm:pt modelId="{2E23E1A5-E8DB-4109-BEC9-CE5C27D77385}" type="parTrans" cxnId="{52F074BD-5F1F-4F88-A060-98B4653584E4}">
      <dgm:prSet/>
      <dgm:spPr/>
    </dgm:pt>
    <dgm:pt modelId="{E599AC99-2201-4ED4-994F-E7E709DB59E1}" type="sibTrans" cxnId="{52F074BD-5F1F-4F88-A060-98B4653584E4}">
      <dgm:prSet/>
      <dgm:spPr/>
    </dgm:pt>
    <dgm:pt modelId="{F671E1B4-E823-49FF-8B4B-5D8F7641E14F}" type="pres">
      <dgm:prSet presAssocID="{E0FB8B84-780D-446E-BA9B-117C9E4B7F30}" presName="linear" presStyleCnt="0">
        <dgm:presLayoutVars>
          <dgm:animLvl val="lvl"/>
          <dgm:resizeHandles val="exact"/>
        </dgm:presLayoutVars>
      </dgm:prSet>
      <dgm:spPr/>
    </dgm:pt>
    <dgm:pt modelId="{603A5833-90A6-4F70-A712-BF22E42D69F2}" type="pres">
      <dgm:prSet presAssocID="{46848E1E-EB26-4EC0-A322-F99315F0BC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075F254-159F-4214-AD8E-22872F88197D}" type="pres">
      <dgm:prSet presAssocID="{67EF30E9-A284-453B-834B-DD97BE7EAFA7}" presName="spacer" presStyleCnt="0"/>
      <dgm:spPr/>
    </dgm:pt>
    <dgm:pt modelId="{E1FA2F80-CADE-44B6-8B81-B596AA620760}" type="pres">
      <dgm:prSet presAssocID="{2DFE7CF6-3E26-467C-8C6E-085B4EEEBBA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B71767-40E3-48FD-97BA-345F0CD6B8C1}" type="pres">
      <dgm:prSet presAssocID="{830ABE04-F893-475C-BC84-BE7EDA4BD1C4}" presName="spacer" presStyleCnt="0"/>
      <dgm:spPr/>
    </dgm:pt>
    <dgm:pt modelId="{181305C2-7E5E-4ABD-B024-1190BFBB1A0C}" type="pres">
      <dgm:prSet presAssocID="{5309F54A-023C-44EB-B61E-672294D3DE8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3A0B50B-4D7E-4779-A42C-3028563B2C4D}" srcId="{E0FB8B84-780D-446E-BA9B-117C9E4B7F30}" destId="{46848E1E-EB26-4EC0-A322-F99315F0BC02}" srcOrd="0" destOrd="0" parTransId="{A20DD385-4CE6-47A9-9979-63AF52E714CD}" sibTransId="{67EF30E9-A284-453B-834B-DD97BE7EAFA7}"/>
    <dgm:cxn modelId="{FE17FA13-2BC5-48C1-9781-F0A99B921100}" srcId="{E0FB8B84-780D-446E-BA9B-117C9E4B7F30}" destId="{2DFE7CF6-3E26-467C-8C6E-085B4EEEBBA2}" srcOrd="1" destOrd="0" parTransId="{D758BC50-7663-427F-BE1E-01FD3BF6FE37}" sibTransId="{830ABE04-F893-475C-BC84-BE7EDA4BD1C4}"/>
    <dgm:cxn modelId="{A4272286-D4FB-4FBA-B077-F24A1A15D4D3}" type="presOf" srcId="{E0FB8B84-780D-446E-BA9B-117C9E4B7F30}" destId="{F671E1B4-E823-49FF-8B4B-5D8F7641E14F}" srcOrd="0" destOrd="0" presId="urn:microsoft.com/office/officeart/2005/8/layout/vList2"/>
    <dgm:cxn modelId="{C7E9D2A2-8140-49E0-9521-E7D829150812}" type="presOf" srcId="{46848E1E-EB26-4EC0-A322-F99315F0BC02}" destId="{603A5833-90A6-4F70-A712-BF22E42D69F2}" srcOrd="0" destOrd="0" presId="urn:microsoft.com/office/officeart/2005/8/layout/vList2"/>
    <dgm:cxn modelId="{DAAB08BA-CD3A-4B57-9A13-893E6F3C9D20}" type="presOf" srcId="{2DFE7CF6-3E26-467C-8C6E-085B4EEEBBA2}" destId="{E1FA2F80-CADE-44B6-8B81-B596AA620760}" srcOrd="0" destOrd="0" presId="urn:microsoft.com/office/officeart/2005/8/layout/vList2"/>
    <dgm:cxn modelId="{52F074BD-5F1F-4F88-A060-98B4653584E4}" srcId="{E0FB8B84-780D-446E-BA9B-117C9E4B7F30}" destId="{5309F54A-023C-44EB-B61E-672294D3DE86}" srcOrd="2" destOrd="0" parTransId="{2E23E1A5-E8DB-4109-BEC9-CE5C27D77385}" sibTransId="{E599AC99-2201-4ED4-994F-E7E709DB59E1}"/>
    <dgm:cxn modelId="{713F34E0-FED8-4740-8EB5-5FD5F2F2CC27}" type="presOf" srcId="{5309F54A-023C-44EB-B61E-672294D3DE86}" destId="{181305C2-7E5E-4ABD-B024-1190BFBB1A0C}" srcOrd="0" destOrd="0" presId="urn:microsoft.com/office/officeart/2005/8/layout/vList2"/>
    <dgm:cxn modelId="{13FFE416-C8B8-477D-9A40-59F06EB1D76D}" type="presParOf" srcId="{F671E1B4-E823-49FF-8B4B-5D8F7641E14F}" destId="{603A5833-90A6-4F70-A712-BF22E42D69F2}" srcOrd="0" destOrd="0" presId="urn:microsoft.com/office/officeart/2005/8/layout/vList2"/>
    <dgm:cxn modelId="{7DB12134-FC30-4ADD-AFEF-BD3803CF15F8}" type="presParOf" srcId="{F671E1B4-E823-49FF-8B4B-5D8F7641E14F}" destId="{5075F254-159F-4214-AD8E-22872F88197D}" srcOrd="1" destOrd="0" presId="urn:microsoft.com/office/officeart/2005/8/layout/vList2"/>
    <dgm:cxn modelId="{2339F60A-35E0-4E33-A319-1E880FA59C74}" type="presParOf" srcId="{F671E1B4-E823-49FF-8B4B-5D8F7641E14F}" destId="{E1FA2F80-CADE-44B6-8B81-B596AA620760}" srcOrd="2" destOrd="0" presId="urn:microsoft.com/office/officeart/2005/8/layout/vList2"/>
    <dgm:cxn modelId="{575E3613-E731-4603-9290-7EF25D38FB6C}" type="presParOf" srcId="{F671E1B4-E823-49FF-8B4B-5D8F7641E14F}" destId="{85B71767-40E3-48FD-97BA-345F0CD6B8C1}" srcOrd="3" destOrd="0" presId="urn:microsoft.com/office/officeart/2005/8/layout/vList2"/>
    <dgm:cxn modelId="{10DABB1E-CF74-4D3B-B816-F803526115B4}" type="presParOf" srcId="{F671E1B4-E823-49FF-8B4B-5D8F7641E14F}" destId="{181305C2-7E5E-4ABD-B024-1190BFBB1A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29232A-F054-401F-ADB8-6A2CE0CFA4E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F95527-CA3D-413F-91AD-83469173D6B4}">
      <dgm:prSet/>
      <dgm:spPr/>
      <dgm:t>
        <a:bodyPr/>
        <a:lstStyle/>
        <a:p>
          <a:r>
            <a:rPr lang="en-US"/>
            <a:t>U </a:t>
          </a:r>
          <a:r>
            <a:rPr lang="en-US" err="1"/>
            <a:t>prvih</a:t>
          </a:r>
          <a:r>
            <a:rPr lang="en-US"/>
            <a:t> 100 000 </a:t>
          </a:r>
          <a:r>
            <a:rPr lang="en-US" err="1"/>
            <a:t>znamenaka</a:t>
          </a:r>
          <a:r>
            <a:rPr lang="en-US"/>
            <a:t> </a:t>
          </a:r>
          <a:r>
            <a:rPr lang="en-US" err="1"/>
            <a:t>najčešće</a:t>
          </a:r>
          <a:r>
            <a:rPr lang="en-US"/>
            <a:t> se </a:t>
          </a:r>
          <a:r>
            <a:rPr lang="en-US" err="1"/>
            <a:t>pojavljuje</a:t>
          </a:r>
          <a:r>
            <a:rPr lang="en-US"/>
            <a:t> </a:t>
          </a:r>
          <a:r>
            <a:rPr lang="en-US" err="1"/>
            <a:t>broj</a:t>
          </a:r>
          <a:r>
            <a:rPr lang="en-US"/>
            <a:t> 1</a:t>
          </a:r>
        </a:p>
      </dgm:t>
    </dgm:pt>
    <dgm:pt modelId="{B0AACF83-898C-4AF7-91B7-A63FC8EA81CC}" type="parTrans" cxnId="{29D93DD4-9FF7-4FF9-88C4-A27E7AA7E4D5}">
      <dgm:prSet/>
      <dgm:spPr/>
      <dgm:t>
        <a:bodyPr/>
        <a:lstStyle/>
        <a:p>
          <a:endParaRPr lang="en-US"/>
        </a:p>
      </dgm:t>
    </dgm:pt>
    <dgm:pt modelId="{945AF6C5-523A-448A-BB54-2FA6A120BCA9}" type="sibTrans" cxnId="{29D93DD4-9FF7-4FF9-88C4-A27E7AA7E4D5}">
      <dgm:prSet/>
      <dgm:spPr/>
      <dgm:t>
        <a:bodyPr/>
        <a:lstStyle/>
        <a:p>
          <a:endParaRPr lang="en-US"/>
        </a:p>
      </dgm:t>
    </dgm:pt>
    <dgm:pt modelId="{988AE613-DD73-42CB-96D6-1FDFE231F079}">
      <dgm:prSet/>
      <dgm:spPr/>
      <dgm:t>
        <a:bodyPr/>
        <a:lstStyle/>
        <a:p>
          <a:r>
            <a:rPr lang="en-US"/>
            <a:t>Tek 1706. </a:t>
          </a:r>
          <a:r>
            <a:rPr lang="en-US" err="1"/>
            <a:t>godine</a:t>
          </a:r>
          <a:r>
            <a:rPr lang="en-US"/>
            <a:t> je </a:t>
          </a:r>
          <a:r>
            <a:rPr lang="en-US" err="1"/>
            <a:t>uveden</a:t>
          </a:r>
          <a:r>
            <a:rPr lang="en-US"/>
            <a:t> </a:t>
          </a:r>
          <a:r>
            <a:rPr lang="en-US" err="1"/>
            <a:t>simbol</a:t>
          </a:r>
          <a:r>
            <a:rPr lang="en-US"/>
            <a:t> π</a:t>
          </a:r>
        </a:p>
      </dgm:t>
    </dgm:pt>
    <dgm:pt modelId="{F203D0D2-5886-4032-9663-9A216A319FC8}" type="parTrans" cxnId="{AF68722B-BAEC-4800-A42C-46C7F4A83706}">
      <dgm:prSet/>
      <dgm:spPr/>
      <dgm:t>
        <a:bodyPr/>
        <a:lstStyle/>
        <a:p>
          <a:endParaRPr lang="en-US"/>
        </a:p>
      </dgm:t>
    </dgm:pt>
    <dgm:pt modelId="{2CDA2BC3-B743-4D19-869B-E86C6A9FCB48}" type="sibTrans" cxnId="{AF68722B-BAEC-4800-A42C-46C7F4A83706}">
      <dgm:prSet/>
      <dgm:spPr/>
      <dgm:t>
        <a:bodyPr/>
        <a:lstStyle/>
        <a:p>
          <a:endParaRPr lang="en-US"/>
        </a:p>
      </dgm:t>
    </dgm:pt>
    <dgm:pt modelId="{79B8D46C-DA5B-4380-9BF8-E6102871A2F0}">
      <dgm:prSet/>
      <dgm:spPr/>
      <dgm:t>
        <a:bodyPr/>
        <a:lstStyle/>
        <a:p>
          <a:r>
            <a:rPr lang="en-US"/>
            <a:t>Hrvatski </a:t>
          </a:r>
          <a:r>
            <a:rPr lang="en-US" err="1"/>
            <a:t>rekord</a:t>
          </a:r>
          <a:r>
            <a:rPr lang="en-US"/>
            <a:t> u </a:t>
          </a:r>
          <a:r>
            <a:rPr lang="en-US" err="1"/>
            <a:t>sricanju</a:t>
          </a:r>
          <a:r>
            <a:rPr lang="en-US"/>
            <a:t> </a:t>
          </a:r>
          <a:r>
            <a:rPr lang="en-US" err="1"/>
            <a:t>znamenka</a:t>
          </a:r>
          <a:r>
            <a:rPr lang="en-US"/>
            <a:t> </a:t>
          </a:r>
          <a:r>
            <a:rPr lang="en-US" err="1"/>
            <a:t>broja</a:t>
          </a:r>
          <a:r>
            <a:rPr lang="en-US"/>
            <a:t> Pi </a:t>
          </a:r>
          <a:r>
            <a:rPr lang="en-US" err="1"/>
            <a:t>iznosi</a:t>
          </a:r>
          <a:r>
            <a:rPr lang="en-US"/>
            <a:t> 1570 </a:t>
          </a:r>
          <a:r>
            <a:rPr lang="en-US" err="1"/>
            <a:t>znamenaka</a:t>
          </a:r>
          <a:r>
            <a:rPr lang="en-US"/>
            <a:t>.</a:t>
          </a:r>
        </a:p>
      </dgm:t>
    </dgm:pt>
    <dgm:pt modelId="{F24C239B-D84E-48CC-A43D-05FF9E1EE273}" type="parTrans" cxnId="{7AB4A3C8-CE14-470D-97FD-7BF1269DBDAD}">
      <dgm:prSet/>
      <dgm:spPr/>
      <dgm:t>
        <a:bodyPr/>
        <a:lstStyle/>
        <a:p>
          <a:endParaRPr lang="en-US"/>
        </a:p>
      </dgm:t>
    </dgm:pt>
    <dgm:pt modelId="{8BE2FE54-53C7-417D-AD04-0EC0124AB2EE}" type="sibTrans" cxnId="{7AB4A3C8-CE14-470D-97FD-7BF1269DBDAD}">
      <dgm:prSet/>
      <dgm:spPr/>
      <dgm:t>
        <a:bodyPr/>
        <a:lstStyle/>
        <a:p>
          <a:endParaRPr lang="en-US"/>
        </a:p>
      </dgm:t>
    </dgm:pt>
    <dgm:pt modelId="{497480C8-9F57-4716-A7BF-EDBCF3619CD2}">
      <dgm:prSet/>
      <dgm:spPr/>
      <dgm:t>
        <a:bodyPr/>
        <a:lstStyle/>
        <a:p>
          <a:r>
            <a:rPr lang="en-US" err="1"/>
            <a:t>Među</a:t>
          </a:r>
          <a:r>
            <a:rPr lang="en-US"/>
            <a:t> </a:t>
          </a:r>
          <a:r>
            <a:rPr lang="en-US" err="1"/>
            <a:t>prvom</a:t>
          </a:r>
          <a:r>
            <a:rPr lang="en-US"/>
            <a:t> 31 </a:t>
          </a:r>
          <a:r>
            <a:rPr lang="en-US" err="1"/>
            <a:t>decimalom</a:t>
          </a:r>
          <a:r>
            <a:rPr lang="en-US"/>
            <a:t> </a:t>
          </a:r>
          <a:r>
            <a:rPr lang="en-US" err="1"/>
            <a:t>broja</a:t>
          </a:r>
          <a:r>
            <a:rPr lang="en-US"/>
            <a:t> π </a:t>
          </a:r>
          <a:r>
            <a:rPr lang="en-US" err="1"/>
            <a:t>nema</a:t>
          </a:r>
          <a:r>
            <a:rPr lang="en-US"/>
            <a:t> </a:t>
          </a:r>
          <a:r>
            <a:rPr lang="en-US" err="1"/>
            <a:t>niti</a:t>
          </a:r>
          <a:r>
            <a:rPr lang="en-US"/>
            <a:t> </a:t>
          </a:r>
          <a:r>
            <a:rPr lang="en-US" err="1"/>
            <a:t>jedne</a:t>
          </a:r>
          <a:r>
            <a:rPr lang="en-US"/>
            <a:t> </a:t>
          </a:r>
          <a:r>
            <a:rPr lang="en-US" err="1"/>
            <a:t>nule</a:t>
          </a:r>
          <a:r>
            <a:rPr lang="en-US"/>
            <a:t>.</a:t>
          </a:r>
        </a:p>
      </dgm:t>
    </dgm:pt>
    <dgm:pt modelId="{4DC983AC-ADF4-4454-BC8D-37B620642F84}" type="parTrans" cxnId="{C3257AA1-43FE-4F4C-9DFC-1C49BCF0DAF5}">
      <dgm:prSet/>
      <dgm:spPr/>
      <dgm:t>
        <a:bodyPr/>
        <a:lstStyle/>
        <a:p>
          <a:endParaRPr lang="en-US"/>
        </a:p>
      </dgm:t>
    </dgm:pt>
    <dgm:pt modelId="{9B573546-0089-47EA-BF36-BE059E9F55EB}" type="sibTrans" cxnId="{C3257AA1-43FE-4F4C-9DFC-1C49BCF0DAF5}">
      <dgm:prSet/>
      <dgm:spPr/>
      <dgm:t>
        <a:bodyPr/>
        <a:lstStyle/>
        <a:p>
          <a:endParaRPr lang="en-US"/>
        </a:p>
      </dgm:t>
    </dgm:pt>
    <dgm:pt modelId="{327598DB-A49E-400A-AD74-642F7B94FFFA}">
      <dgm:prSet/>
      <dgm:spPr/>
      <dgm:t>
        <a:bodyPr/>
        <a:lstStyle/>
        <a:p>
          <a:r>
            <a:rPr lang="en-US"/>
            <a:t>Jeste li </a:t>
          </a:r>
          <a:r>
            <a:rPr lang="en-US" err="1"/>
            <a:t>znali</a:t>
          </a:r>
          <a:r>
            <a:rPr lang="en-US"/>
            <a:t> da </a:t>
          </a:r>
          <a:r>
            <a:rPr lang="en-US" err="1"/>
            <a:t>su</a:t>
          </a:r>
          <a:r>
            <a:rPr lang="en-US"/>
            <a:t> 3.14 </a:t>
          </a:r>
          <a:r>
            <a:rPr lang="en-US" err="1"/>
            <a:t>posto</a:t>
          </a:r>
          <a:r>
            <a:rPr lang="en-US"/>
            <a:t> </a:t>
          </a:r>
          <a:r>
            <a:rPr lang="en-US" err="1"/>
            <a:t>mornara</a:t>
          </a:r>
          <a:r>
            <a:rPr lang="en-US"/>
            <a:t> </a:t>
          </a:r>
          <a:r>
            <a:rPr lang="en-US" err="1"/>
            <a:t>zapravo</a:t>
          </a:r>
          <a:r>
            <a:rPr lang="en-US"/>
            <a:t> PI-</a:t>
          </a:r>
          <a:r>
            <a:rPr lang="en-US" err="1"/>
            <a:t>rati</a:t>
          </a:r>
          <a:endParaRPr lang="en-US"/>
        </a:p>
      </dgm:t>
    </dgm:pt>
    <dgm:pt modelId="{6CFEC0C9-B30E-434F-8773-17BF24A231D8}" type="parTrans" cxnId="{46943F46-452F-45F7-99A0-25E6293090C6}">
      <dgm:prSet/>
      <dgm:spPr/>
      <dgm:t>
        <a:bodyPr/>
        <a:lstStyle/>
        <a:p>
          <a:endParaRPr lang="en-US"/>
        </a:p>
      </dgm:t>
    </dgm:pt>
    <dgm:pt modelId="{492A2DF7-D370-4B95-81B4-6A0C3D9FB7B7}" type="sibTrans" cxnId="{46943F46-452F-45F7-99A0-25E6293090C6}">
      <dgm:prSet/>
      <dgm:spPr/>
      <dgm:t>
        <a:bodyPr/>
        <a:lstStyle/>
        <a:p>
          <a:endParaRPr lang="en-US"/>
        </a:p>
      </dgm:t>
    </dgm:pt>
    <dgm:pt modelId="{537D53A1-7EE3-46F7-B4A7-E72CB9BA6FF6}">
      <dgm:prSet/>
      <dgm:spPr/>
      <dgm:t>
        <a:bodyPr/>
        <a:lstStyle/>
        <a:p>
          <a:pPr rtl="0"/>
          <a:r>
            <a:rPr lang="en-US">
              <a:latin typeface="Source Sans Pro"/>
            </a:rPr>
            <a:t>U epizodi</a:t>
          </a:r>
          <a:r>
            <a:rPr lang="en-US"/>
            <a:t> Star Treka ‘Wolf in the Fold’ Spock </a:t>
          </a:r>
          <a:r>
            <a:rPr lang="en-US" err="1"/>
            <a:t>uništava</a:t>
          </a:r>
          <a:r>
            <a:rPr lang="en-US"/>
            <a:t> </a:t>
          </a:r>
          <a:r>
            <a:rPr lang="en-US" err="1"/>
            <a:t>zlo</a:t>
          </a:r>
          <a:r>
            <a:rPr lang="en-US"/>
            <a:t> </a:t>
          </a:r>
          <a:r>
            <a:rPr lang="en-US" err="1"/>
            <a:t>računalo</a:t>
          </a:r>
          <a:r>
            <a:rPr lang="en-US"/>
            <a:t> </a:t>
          </a:r>
          <a:r>
            <a:rPr lang="en-US" err="1"/>
            <a:t>tako</a:t>
          </a:r>
          <a:r>
            <a:rPr lang="en-US"/>
            <a:t> da mu </a:t>
          </a:r>
          <a:r>
            <a:rPr lang="en-US" err="1"/>
            <a:t>naredi</a:t>
          </a:r>
          <a:r>
            <a:rPr lang="en-US"/>
            <a:t> da </a:t>
          </a:r>
          <a:r>
            <a:rPr lang="en-US" err="1"/>
            <a:t>izračuna</a:t>
          </a:r>
          <a:r>
            <a:rPr lang="en-US"/>
            <a:t> </a:t>
          </a:r>
          <a:r>
            <a:rPr lang="en-US" err="1"/>
            <a:t>posljednju</a:t>
          </a:r>
          <a:r>
            <a:rPr lang="en-US"/>
            <a:t> </a:t>
          </a:r>
          <a:r>
            <a:rPr lang="en-US" err="1"/>
            <a:t>znamenku</a:t>
          </a:r>
          <a:r>
            <a:rPr lang="en-US"/>
            <a:t> </a:t>
          </a:r>
          <a:r>
            <a:rPr lang="en-US" err="1"/>
            <a:t>broja</a:t>
          </a:r>
          <a:r>
            <a:rPr lang="en-US"/>
            <a:t> pi</a:t>
          </a:r>
        </a:p>
      </dgm:t>
    </dgm:pt>
    <dgm:pt modelId="{4107D9F4-1D0A-4BB0-8731-EA02DB4ACE65}" type="parTrans" cxnId="{D0EA588D-439C-43A8-AF33-67C5405F8854}">
      <dgm:prSet/>
      <dgm:spPr/>
      <dgm:t>
        <a:bodyPr/>
        <a:lstStyle/>
        <a:p>
          <a:endParaRPr lang="en-US"/>
        </a:p>
      </dgm:t>
    </dgm:pt>
    <dgm:pt modelId="{8ED6A3F6-B6E5-43AA-924A-264097160836}" type="sibTrans" cxnId="{D0EA588D-439C-43A8-AF33-67C5405F8854}">
      <dgm:prSet/>
      <dgm:spPr/>
      <dgm:t>
        <a:bodyPr/>
        <a:lstStyle/>
        <a:p>
          <a:endParaRPr lang="en-US"/>
        </a:p>
      </dgm:t>
    </dgm:pt>
    <dgm:pt modelId="{17BC0A81-2F78-4BBC-AC69-16A43E6A4C4D}">
      <dgm:prSet/>
      <dgm:spPr/>
      <dgm:t>
        <a:bodyPr/>
        <a:lstStyle/>
        <a:p>
          <a:pPr rtl="0"/>
          <a:r>
            <a:rPr lang="en-US"/>
            <a:t>U </a:t>
          </a:r>
          <a:r>
            <a:rPr lang="en-US" err="1"/>
            <a:t>broju</a:t>
          </a:r>
          <a:r>
            <a:rPr lang="en-US"/>
            <a:t> PI </a:t>
          </a:r>
          <a:r>
            <a:rPr lang="en-US" err="1"/>
            <a:t>ljudi</a:t>
          </a:r>
          <a:r>
            <a:rPr lang="en-US"/>
            <a:t> </a:t>
          </a:r>
          <a:r>
            <a:rPr lang="en-US" err="1"/>
            <a:t>mogu</a:t>
          </a:r>
          <a:r>
            <a:rPr lang="en-US"/>
            <a:t> </a:t>
          </a:r>
          <a:r>
            <a:rPr lang="en-US" err="1"/>
            <a:t>pronaći</a:t>
          </a:r>
          <a:r>
            <a:rPr lang="en-US"/>
            <a:t> </a:t>
          </a:r>
          <a:r>
            <a:rPr lang="en-US" err="1"/>
            <a:t>svoje</a:t>
          </a:r>
          <a:r>
            <a:rPr lang="en-US"/>
            <a:t> </a:t>
          </a:r>
          <a:r>
            <a:rPr lang="en-US" err="1"/>
            <a:t>rođendane</a:t>
          </a:r>
          <a:r>
            <a:rPr lang="en-US"/>
            <a:t>, </a:t>
          </a:r>
          <a:r>
            <a:rPr lang="en-US" err="1"/>
            <a:t>neke</a:t>
          </a:r>
          <a:r>
            <a:rPr lang="en-US"/>
            <a:t> </a:t>
          </a:r>
          <a:r>
            <a:rPr lang="en-US" err="1"/>
            <a:t>posebne</a:t>
          </a:r>
          <a:r>
            <a:rPr lang="en-US"/>
            <a:t> </a:t>
          </a:r>
          <a:r>
            <a:rPr lang="en-US" err="1"/>
            <a:t>brojeve</a:t>
          </a:r>
          <a:r>
            <a:rPr lang="en-US"/>
            <a:t> </a:t>
          </a:r>
          <a:r>
            <a:rPr lang="en-US" err="1"/>
            <a:t>ili</a:t>
          </a:r>
          <a:r>
            <a:rPr lang="en-US"/>
            <a:t> </a:t>
          </a:r>
          <a:r>
            <a:rPr lang="en-US" err="1"/>
            <a:t>čak</a:t>
          </a:r>
          <a:r>
            <a:rPr lang="en-US"/>
            <a:t> </a:t>
          </a:r>
          <a:r>
            <a:rPr lang="en-US" err="1"/>
            <a:t>broj</a:t>
          </a:r>
          <a:r>
            <a:rPr lang="en-US"/>
            <a:t> </a:t>
          </a:r>
          <a:r>
            <a:rPr lang="en-US" err="1"/>
            <a:t>telefona</a:t>
          </a:r>
          <a:r>
            <a:rPr lang="en-US"/>
            <a:t>.</a:t>
          </a:r>
          <a:r>
            <a:rPr lang="en-US" u="none">
              <a:latin typeface="Source Sans Pro"/>
            </a:rPr>
            <a:t> - </a:t>
          </a:r>
          <a:r>
            <a:rPr lang="en-US" u="sng">
              <a:hlinkClick xmlns:r="http://schemas.openxmlformats.org/officeDocument/2006/relationships" r:id="rId1"/>
            </a:rPr>
            <a:t>http://mypiday.com/</a:t>
          </a:r>
          <a:endParaRPr lang="en-US"/>
        </a:p>
      </dgm:t>
    </dgm:pt>
    <dgm:pt modelId="{B7895773-4390-422C-9C66-828B01397909}" type="parTrans" cxnId="{99247A31-48CF-40B1-ADAE-CC60FE439EBF}">
      <dgm:prSet/>
      <dgm:spPr/>
      <dgm:t>
        <a:bodyPr/>
        <a:lstStyle/>
        <a:p>
          <a:endParaRPr lang="en-US"/>
        </a:p>
      </dgm:t>
    </dgm:pt>
    <dgm:pt modelId="{ED30C4B7-75F1-4475-8835-D4FA12378D77}" type="sibTrans" cxnId="{99247A31-48CF-40B1-ADAE-CC60FE439EBF}">
      <dgm:prSet/>
      <dgm:spPr/>
      <dgm:t>
        <a:bodyPr/>
        <a:lstStyle/>
        <a:p>
          <a:endParaRPr lang="en-US"/>
        </a:p>
      </dgm:t>
    </dgm:pt>
    <dgm:pt modelId="{829A0F46-BCDF-454C-A879-CFDA95A028A4}" type="pres">
      <dgm:prSet presAssocID="{7329232A-F054-401F-ADB8-6A2CE0CFA4E1}" presName="vert0" presStyleCnt="0">
        <dgm:presLayoutVars>
          <dgm:dir/>
          <dgm:animOne val="branch"/>
          <dgm:animLvl val="lvl"/>
        </dgm:presLayoutVars>
      </dgm:prSet>
      <dgm:spPr/>
    </dgm:pt>
    <dgm:pt modelId="{C483779F-33FF-4E1B-881A-47D374B82B72}" type="pres">
      <dgm:prSet presAssocID="{A1F95527-CA3D-413F-91AD-83469173D6B4}" presName="thickLine" presStyleLbl="alignNode1" presStyleIdx="0" presStyleCnt="7"/>
      <dgm:spPr/>
    </dgm:pt>
    <dgm:pt modelId="{85664019-D434-412A-AE9E-912E0C94BEAA}" type="pres">
      <dgm:prSet presAssocID="{A1F95527-CA3D-413F-91AD-83469173D6B4}" presName="horz1" presStyleCnt="0"/>
      <dgm:spPr/>
    </dgm:pt>
    <dgm:pt modelId="{B5A6E8E1-6D60-43AE-9BC8-0BCE28285DEA}" type="pres">
      <dgm:prSet presAssocID="{A1F95527-CA3D-413F-91AD-83469173D6B4}" presName="tx1" presStyleLbl="revTx" presStyleIdx="0" presStyleCnt="7"/>
      <dgm:spPr/>
    </dgm:pt>
    <dgm:pt modelId="{5CAC0938-D1AC-407D-B87C-FD03C2A93F77}" type="pres">
      <dgm:prSet presAssocID="{A1F95527-CA3D-413F-91AD-83469173D6B4}" presName="vert1" presStyleCnt="0"/>
      <dgm:spPr/>
    </dgm:pt>
    <dgm:pt modelId="{B5CFFB7C-143C-4B1B-ABBD-B212C267A200}" type="pres">
      <dgm:prSet presAssocID="{988AE613-DD73-42CB-96D6-1FDFE231F079}" presName="thickLine" presStyleLbl="alignNode1" presStyleIdx="1" presStyleCnt="7"/>
      <dgm:spPr/>
    </dgm:pt>
    <dgm:pt modelId="{B4BE7DE7-5913-467F-B79A-56B8D16440AF}" type="pres">
      <dgm:prSet presAssocID="{988AE613-DD73-42CB-96D6-1FDFE231F079}" presName="horz1" presStyleCnt="0"/>
      <dgm:spPr/>
    </dgm:pt>
    <dgm:pt modelId="{FA9A9CBA-5740-436B-915F-1FA74E625C0B}" type="pres">
      <dgm:prSet presAssocID="{988AE613-DD73-42CB-96D6-1FDFE231F079}" presName="tx1" presStyleLbl="revTx" presStyleIdx="1" presStyleCnt="7"/>
      <dgm:spPr/>
    </dgm:pt>
    <dgm:pt modelId="{701C6AB9-54EA-4A29-9908-E9251E57297A}" type="pres">
      <dgm:prSet presAssocID="{988AE613-DD73-42CB-96D6-1FDFE231F079}" presName="vert1" presStyleCnt="0"/>
      <dgm:spPr/>
    </dgm:pt>
    <dgm:pt modelId="{EA804E90-0F55-4AEA-AF3B-850BC53B70CA}" type="pres">
      <dgm:prSet presAssocID="{79B8D46C-DA5B-4380-9BF8-E6102871A2F0}" presName="thickLine" presStyleLbl="alignNode1" presStyleIdx="2" presStyleCnt="7"/>
      <dgm:spPr/>
    </dgm:pt>
    <dgm:pt modelId="{E098135E-489D-488B-96BC-D6B1ABD5A45C}" type="pres">
      <dgm:prSet presAssocID="{79B8D46C-DA5B-4380-9BF8-E6102871A2F0}" presName="horz1" presStyleCnt="0"/>
      <dgm:spPr/>
    </dgm:pt>
    <dgm:pt modelId="{2AF7B5D3-5B4F-42A7-8C90-AE1D898407B6}" type="pres">
      <dgm:prSet presAssocID="{79B8D46C-DA5B-4380-9BF8-E6102871A2F0}" presName="tx1" presStyleLbl="revTx" presStyleIdx="2" presStyleCnt="7"/>
      <dgm:spPr/>
    </dgm:pt>
    <dgm:pt modelId="{9378BD5F-9AE8-4B4D-9D1F-0658A0EE2C4F}" type="pres">
      <dgm:prSet presAssocID="{79B8D46C-DA5B-4380-9BF8-E6102871A2F0}" presName="vert1" presStyleCnt="0"/>
      <dgm:spPr/>
    </dgm:pt>
    <dgm:pt modelId="{80FD9BDB-58FD-4D46-98C3-D369A5BCDB53}" type="pres">
      <dgm:prSet presAssocID="{497480C8-9F57-4716-A7BF-EDBCF3619CD2}" presName="thickLine" presStyleLbl="alignNode1" presStyleIdx="3" presStyleCnt="7"/>
      <dgm:spPr/>
    </dgm:pt>
    <dgm:pt modelId="{06184148-BF64-436E-8DE1-B52FC4A214FD}" type="pres">
      <dgm:prSet presAssocID="{497480C8-9F57-4716-A7BF-EDBCF3619CD2}" presName="horz1" presStyleCnt="0"/>
      <dgm:spPr/>
    </dgm:pt>
    <dgm:pt modelId="{AFEBDB0B-2E3E-4A12-8CFE-2CC76ACA4200}" type="pres">
      <dgm:prSet presAssocID="{497480C8-9F57-4716-A7BF-EDBCF3619CD2}" presName="tx1" presStyleLbl="revTx" presStyleIdx="3" presStyleCnt="7"/>
      <dgm:spPr/>
    </dgm:pt>
    <dgm:pt modelId="{2BA30625-105B-44E4-81B2-3EBDC3637DE1}" type="pres">
      <dgm:prSet presAssocID="{497480C8-9F57-4716-A7BF-EDBCF3619CD2}" presName="vert1" presStyleCnt="0"/>
      <dgm:spPr/>
    </dgm:pt>
    <dgm:pt modelId="{FBF32654-7EDB-4899-BA6A-4C11C32E779A}" type="pres">
      <dgm:prSet presAssocID="{327598DB-A49E-400A-AD74-642F7B94FFFA}" presName="thickLine" presStyleLbl="alignNode1" presStyleIdx="4" presStyleCnt="7"/>
      <dgm:spPr/>
    </dgm:pt>
    <dgm:pt modelId="{F4CFF63E-88B1-48C9-BD5C-250DBF2868FA}" type="pres">
      <dgm:prSet presAssocID="{327598DB-A49E-400A-AD74-642F7B94FFFA}" presName="horz1" presStyleCnt="0"/>
      <dgm:spPr/>
    </dgm:pt>
    <dgm:pt modelId="{CA7D7C3A-E3CD-4D9E-BBCF-A35F9D8A852D}" type="pres">
      <dgm:prSet presAssocID="{327598DB-A49E-400A-AD74-642F7B94FFFA}" presName="tx1" presStyleLbl="revTx" presStyleIdx="4" presStyleCnt="7"/>
      <dgm:spPr/>
    </dgm:pt>
    <dgm:pt modelId="{8D95DB31-1B8D-4171-8DD7-BC74D8F1724E}" type="pres">
      <dgm:prSet presAssocID="{327598DB-A49E-400A-AD74-642F7B94FFFA}" presName="vert1" presStyleCnt="0"/>
      <dgm:spPr/>
    </dgm:pt>
    <dgm:pt modelId="{22A7ADBF-0C37-4B76-AD62-6946C00BACA7}" type="pres">
      <dgm:prSet presAssocID="{537D53A1-7EE3-46F7-B4A7-E72CB9BA6FF6}" presName="thickLine" presStyleLbl="alignNode1" presStyleIdx="5" presStyleCnt="7"/>
      <dgm:spPr/>
    </dgm:pt>
    <dgm:pt modelId="{43FB5BB1-65A1-4238-B898-910B59A18192}" type="pres">
      <dgm:prSet presAssocID="{537D53A1-7EE3-46F7-B4A7-E72CB9BA6FF6}" presName="horz1" presStyleCnt="0"/>
      <dgm:spPr/>
    </dgm:pt>
    <dgm:pt modelId="{766ED88E-E5AC-4079-A560-9E15BAE57FB8}" type="pres">
      <dgm:prSet presAssocID="{537D53A1-7EE3-46F7-B4A7-E72CB9BA6FF6}" presName="tx1" presStyleLbl="revTx" presStyleIdx="5" presStyleCnt="7"/>
      <dgm:spPr/>
    </dgm:pt>
    <dgm:pt modelId="{7E75602A-013F-42D4-9F76-B75C120BFD35}" type="pres">
      <dgm:prSet presAssocID="{537D53A1-7EE3-46F7-B4A7-E72CB9BA6FF6}" presName="vert1" presStyleCnt="0"/>
      <dgm:spPr/>
    </dgm:pt>
    <dgm:pt modelId="{6875EAE6-A4E6-4EA1-A788-077CFC2B178E}" type="pres">
      <dgm:prSet presAssocID="{17BC0A81-2F78-4BBC-AC69-16A43E6A4C4D}" presName="thickLine" presStyleLbl="alignNode1" presStyleIdx="6" presStyleCnt="7"/>
      <dgm:spPr/>
    </dgm:pt>
    <dgm:pt modelId="{9E84DB53-BDDB-4778-819A-CBD1CFA82DCC}" type="pres">
      <dgm:prSet presAssocID="{17BC0A81-2F78-4BBC-AC69-16A43E6A4C4D}" presName="horz1" presStyleCnt="0"/>
      <dgm:spPr/>
    </dgm:pt>
    <dgm:pt modelId="{250CE838-4D1D-40B5-A87A-343C91B65094}" type="pres">
      <dgm:prSet presAssocID="{17BC0A81-2F78-4BBC-AC69-16A43E6A4C4D}" presName="tx1" presStyleLbl="revTx" presStyleIdx="6" presStyleCnt="7"/>
      <dgm:spPr/>
    </dgm:pt>
    <dgm:pt modelId="{AD4BEFF0-7E8E-4154-8F7C-C098D33EFD1F}" type="pres">
      <dgm:prSet presAssocID="{17BC0A81-2F78-4BBC-AC69-16A43E6A4C4D}" presName="vert1" presStyleCnt="0"/>
      <dgm:spPr/>
    </dgm:pt>
  </dgm:ptLst>
  <dgm:cxnLst>
    <dgm:cxn modelId="{014BF510-359F-42A0-AE05-E23F21E94111}" type="presOf" srcId="{327598DB-A49E-400A-AD74-642F7B94FFFA}" destId="{CA7D7C3A-E3CD-4D9E-BBCF-A35F9D8A852D}" srcOrd="0" destOrd="0" presId="urn:microsoft.com/office/officeart/2008/layout/LinedList"/>
    <dgm:cxn modelId="{F4C5781F-520C-4A4C-84F1-7D2E6AA064D7}" type="presOf" srcId="{7329232A-F054-401F-ADB8-6A2CE0CFA4E1}" destId="{829A0F46-BCDF-454C-A879-CFDA95A028A4}" srcOrd="0" destOrd="0" presId="urn:microsoft.com/office/officeart/2008/layout/LinedList"/>
    <dgm:cxn modelId="{4AC5CB27-DC80-4D18-AAB8-2F0F5B95949E}" type="presOf" srcId="{988AE613-DD73-42CB-96D6-1FDFE231F079}" destId="{FA9A9CBA-5740-436B-915F-1FA74E625C0B}" srcOrd="0" destOrd="0" presId="urn:microsoft.com/office/officeart/2008/layout/LinedList"/>
    <dgm:cxn modelId="{AF68722B-BAEC-4800-A42C-46C7F4A83706}" srcId="{7329232A-F054-401F-ADB8-6A2CE0CFA4E1}" destId="{988AE613-DD73-42CB-96D6-1FDFE231F079}" srcOrd="1" destOrd="0" parTransId="{F203D0D2-5886-4032-9663-9A216A319FC8}" sibTransId="{2CDA2BC3-B743-4D19-869B-E86C6A9FCB48}"/>
    <dgm:cxn modelId="{99247A31-48CF-40B1-ADAE-CC60FE439EBF}" srcId="{7329232A-F054-401F-ADB8-6A2CE0CFA4E1}" destId="{17BC0A81-2F78-4BBC-AC69-16A43E6A4C4D}" srcOrd="6" destOrd="0" parTransId="{B7895773-4390-422C-9C66-828B01397909}" sibTransId="{ED30C4B7-75F1-4475-8835-D4FA12378D77}"/>
    <dgm:cxn modelId="{46943F46-452F-45F7-99A0-25E6293090C6}" srcId="{7329232A-F054-401F-ADB8-6A2CE0CFA4E1}" destId="{327598DB-A49E-400A-AD74-642F7B94FFFA}" srcOrd="4" destOrd="0" parTransId="{6CFEC0C9-B30E-434F-8773-17BF24A231D8}" sibTransId="{492A2DF7-D370-4B95-81B4-6A0C3D9FB7B7}"/>
    <dgm:cxn modelId="{1A99314B-3FCB-466E-83BC-238139DC7847}" type="presOf" srcId="{537D53A1-7EE3-46F7-B4A7-E72CB9BA6FF6}" destId="{766ED88E-E5AC-4079-A560-9E15BAE57FB8}" srcOrd="0" destOrd="0" presId="urn:microsoft.com/office/officeart/2008/layout/LinedList"/>
    <dgm:cxn modelId="{DF63207C-8F17-4A48-814D-E7B16ADEB017}" type="presOf" srcId="{17BC0A81-2F78-4BBC-AC69-16A43E6A4C4D}" destId="{250CE838-4D1D-40B5-A87A-343C91B65094}" srcOrd="0" destOrd="0" presId="urn:microsoft.com/office/officeart/2008/layout/LinedList"/>
    <dgm:cxn modelId="{D0EA588D-439C-43A8-AF33-67C5405F8854}" srcId="{7329232A-F054-401F-ADB8-6A2CE0CFA4E1}" destId="{537D53A1-7EE3-46F7-B4A7-E72CB9BA6FF6}" srcOrd="5" destOrd="0" parTransId="{4107D9F4-1D0A-4BB0-8731-EA02DB4ACE65}" sibTransId="{8ED6A3F6-B6E5-43AA-924A-264097160836}"/>
    <dgm:cxn modelId="{C3257AA1-43FE-4F4C-9DFC-1C49BCF0DAF5}" srcId="{7329232A-F054-401F-ADB8-6A2CE0CFA4E1}" destId="{497480C8-9F57-4716-A7BF-EDBCF3619CD2}" srcOrd="3" destOrd="0" parTransId="{4DC983AC-ADF4-4454-BC8D-37B620642F84}" sibTransId="{9B573546-0089-47EA-BF36-BE059E9F55EB}"/>
    <dgm:cxn modelId="{B72BE3A4-CC55-4839-A8DF-BE9FCF2FFCE4}" type="presOf" srcId="{A1F95527-CA3D-413F-91AD-83469173D6B4}" destId="{B5A6E8E1-6D60-43AE-9BC8-0BCE28285DEA}" srcOrd="0" destOrd="0" presId="urn:microsoft.com/office/officeart/2008/layout/LinedList"/>
    <dgm:cxn modelId="{E94860A7-09F4-42E9-8D13-172EC91A87F4}" type="presOf" srcId="{79B8D46C-DA5B-4380-9BF8-E6102871A2F0}" destId="{2AF7B5D3-5B4F-42A7-8C90-AE1D898407B6}" srcOrd="0" destOrd="0" presId="urn:microsoft.com/office/officeart/2008/layout/LinedList"/>
    <dgm:cxn modelId="{6A848ABF-E099-4B61-96E9-77B737E62ACC}" type="presOf" srcId="{497480C8-9F57-4716-A7BF-EDBCF3619CD2}" destId="{AFEBDB0B-2E3E-4A12-8CFE-2CC76ACA4200}" srcOrd="0" destOrd="0" presId="urn:microsoft.com/office/officeart/2008/layout/LinedList"/>
    <dgm:cxn modelId="{7AB4A3C8-CE14-470D-97FD-7BF1269DBDAD}" srcId="{7329232A-F054-401F-ADB8-6A2CE0CFA4E1}" destId="{79B8D46C-DA5B-4380-9BF8-E6102871A2F0}" srcOrd="2" destOrd="0" parTransId="{F24C239B-D84E-48CC-A43D-05FF9E1EE273}" sibTransId="{8BE2FE54-53C7-417D-AD04-0EC0124AB2EE}"/>
    <dgm:cxn modelId="{29D93DD4-9FF7-4FF9-88C4-A27E7AA7E4D5}" srcId="{7329232A-F054-401F-ADB8-6A2CE0CFA4E1}" destId="{A1F95527-CA3D-413F-91AD-83469173D6B4}" srcOrd="0" destOrd="0" parTransId="{B0AACF83-898C-4AF7-91B7-A63FC8EA81CC}" sibTransId="{945AF6C5-523A-448A-BB54-2FA6A120BCA9}"/>
    <dgm:cxn modelId="{06E3E910-E216-4CF2-A714-E519C8ADEBD1}" type="presParOf" srcId="{829A0F46-BCDF-454C-A879-CFDA95A028A4}" destId="{C483779F-33FF-4E1B-881A-47D374B82B72}" srcOrd="0" destOrd="0" presId="urn:microsoft.com/office/officeart/2008/layout/LinedList"/>
    <dgm:cxn modelId="{8C576A3B-A978-4414-8219-25B808D42614}" type="presParOf" srcId="{829A0F46-BCDF-454C-A879-CFDA95A028A4}" destId="{85664019-D434-412A-AE9E-912E0C94BEAA}" srcOrd="1" destOrd="0" presId="urn:microsoft.com/office/officeart/2008/layout/LinedList"/>
    <dgm:cxn modelId="{9A56F30E-535E-4012-AE44-7879296B3E94}" type="presParOf" srcId="{85664019-D434-412A-AE9E-912E0C94BEAA}" destId="{B5A6E8E1-6D60-43AE-9BC8-0BCE28285DEA}" srcOrd="0" destOrd="0" presId="urn:microsoft.com/office/officeart/2008/layout/LinedList"/>
    <dgm:cxn modelId="{211B1901-9A84-4884-AF33-C2CB4EF66254}" type="presParOf" srcId="{85664019-D434-412A-AE9E-912E0C94BEAA}" destId="{5CAC0938-D1AC-407D-B87C-FD03C2A93F77}" srcOrd="1" destOrd="0" presId="urn:microsoft.com/office/officeart/2008/layout/LinedList"/>
    <dgm:cxn modelId="{F5F68201-062C-4A88-AC5F-8811192EC053}" type="presParOf" srcId="{829A0F46-BCDF-454C-A879-CFDA95A028A4}" destId="{B5CFFB7C-143C-4B1B-ABBD-B212C267A200}" srcOrd="2" destOrd="0" presId="urn:microsoft.com/office/officeart/2008/layout/LinedList"/>
    <dgm:cxn modelId="{0A2A2DC6-159D-4A0D-A317-EEBDC0D0FC88}" type="presParOf" srcId="{829A0F46-BCDF-454C-A879-CFDA95A028A4}" destId="{B4BE7DE7-5913-467F-B79A-56B8D16440AF}" srcOrd="3" destOrd="0" presId="urn:microsoft.com/office/officeart/2008/layout/LinedList"/>
    <dgm:cxn modelId="{1DE0F4E8-D351-479B-A217-36741C919B9F}" type="presParOf" srcId="{B4BE7DE7-5913-467F-B79A-56B8D16440AF}" destId="{FA9A9CBA-5740-436B-915F-1FA74E625C0B}" srcOrd="0" destOrd="0" presId="urn:microsoft.com/office/officeart/2008/layout/LinedList"/>
    <dgm:cxn modelId="{1A82334C-FB32-4924-9C06-09A7A2B9EA1D}" type="presParOf" srcId="{B4BE7DE7-5913-467F-B79A-56B8D16440AF}" destId="{701C6AB9-54EA-4A29-9908-E9251E57297A}" srcOrd="1" destOrd="0" presId="urn:microsoft.com/office/officeart/2008/layout/LinedList"/>
    <dgm:cxn modelId="{9DF13F1E-D377-4E2E-BCE6-78EC421768E2}" type="presParOf" srcId="{829A0F46-BCDF-454C-A879-CFDA95A028A4}" destId="{EA804E90-0F55-4AEA-AF3B-850BC53B70CA}" srcOrd="4" destOrd="0" presId="urn:microsoft.com/office/officeart/2008/layout/LinedList"/>
    <dgm:cxn modelId="{07795EDF-1AC7-4F74-8AAE-425C97A1158B}" type="presParOf" srcId="{829A0F46-BCDF-454C-A879-CFDA95A028A4}" destId="{E098135E-489D-488B-96BC-D6B1ABD5A45C}" srcOrd="5" destOrd="0" presId="urn:microsoft.com/office/officeart/2008/layout/LinedList"/>
    <dgm:cxn modelId="{186F8718-4BF9-44C0-94E9-9AFCDEC64E22}" type="presParOf" srcId="{E098135E-489D-488B-96BC-D6B1ABD5A45C}" destId="{2AF7B5D3-5B4F-42A7-8C90-AE1D898407B6}" srcOrd="0" destOrd="0" presId="urn:microsoft.com/office/officeart/2008/layout/LinedList"/>
    <dgm:cxn modelId="{879BCB65-6242-4E0A-A4CC-F495705D8627}" type="presParOf" srcId="{E098135E-489D-488B-96BC-D6B1ABD5A45C}" destId="{9378BD5F-9AE8-4B4D-9D1F-0658A0EE2C4F}" srcOrd="1" destOrd="0" presId="urn:microsoft.com/office/officeart/2008/layout/LinedList"/>
    <dgm:cxn modelId="{47CA2571-8E87-43F3-BB41-F139339A09C5}" type="presParOf" srcId="{829A0F46-BCDF-454C-A879-CFDA95A028A4}" destId="{80FD9BDB-58FD-4D46-98C3-D369A5BCDB53}" srcOrd="6" destOrd="0" presId="urn:microsoft.com/office/officeart/2008/layout/LinedList"/>
    <dgm:cxn modelId="{346D13A9-2C97-410E-B5C5-CD9497BE8331}" type="presParOf" srcId="{829A0F46-BCDF-454C-A879-CFDA95A028A4}" destId="{06184148-BF64-436E-8DE1-B52FC4A214FD}" srcOrd="7" destOrd="0" presId="urn:microsoft.com/office/officeart/2008/layout/LinedList"/>
    <dgm:cxn modelId="{E3676A45-4111-4E93-AC07-EDD97422F41A}" type="presParOf" srcId="{06184148-BF64-436E-8DE1-B52FC4A214FD}" destId="{AFEBDB0B-2E3E-4A12-8CFE-2CC76ACA4200}" srcOrd="0" destOrd="0" presId="urn:microsoft.com/office/officeart/2008/layout/LinedList"/>
    <dgm:cxn modelId="{89A41FFE-BA9E-4670-9A9C-B5148904F4C1}" type="presParOf" srcId="{06184148-BF64-436E-8DE1-B52FC4A214FD}" destId="{2BA30625-105B-44E4-81B2-3EBDC3637DE1}" srcOrd="1" destOrd="0" presId="urn:microsoft.com/office/officeart/2008/layout/LinedList"/>
    <dgm:cxn modelId="{4CA9A089-C6AD-420D-805A-81449B3880A2}" type="presParOf" srcId="{829A0F46-BCDF-454C-A879-CFDA95A028A4}" destId="{FBF32654-7EDB-4899-BA6A-4C11C32E779A}" srcOrd="8" destOrd="0" presId="urn:microsoft.com/office/officeart/2008/layout/LinedList"/>
    <dgm:cxn modelId="{88691C95-1945-412C-8482-FF2ADED7867B}" type="presParOf" srcId="{829A0F46-BCDF-454C-A879-CFDA95A028A4}" destId="{F4CFF63E-88B1-48C9-BD5C-250DBF2868FA}" srcOrd="9" destOrd="0" presId="urn:microsoft.com/office/officeart/2008/layout/LinedList"/>
    <dgm:cxn modelId="{C877E27D-BEC3-4B3B-A184-0204CAD98D4C}" type="presParOf" srcId="{F4CFF63E-88B1-48C9-BD5C-250DBF2868FA}" destId="{CA7D7C3A-E3CD-4D9E-BBCF-A35F9D8A852D}" srcOrd="0" destOrd="0" presId="urn:microsoft.com/office/officeart/2008/layout/LinedList"/>
    <dgm:cxn modelId="{8580DCA8-0B44-4FB6-BBF9-11A251BD3010}" type="presParOf" srcId="{F4CFF63E-88B1-48C9-BD5C-250DBF2868FA}" destId="{8D95DB31-1B8D-4171-8DD7-BC74D8F1724E}" srcOrd="1" destOrd="0" presId="urn:microsoft.com/office/officeart/2008/layout/LinedList"/>
    <dgm:cxn modelId="{AEDCA9FA-5532-41B9-A790-E00C0623D828}" type="presParOf" srcId="{829A0F46-BCDF-454C-A879-CFDA95A028A4}" destId="{22A7ADBF-0C37-4B76-AD62-6946C00BACA7}" srcOrd="10" destOrd="0" presId="urn:microsoft.com/office/officeart/2008/layout/LinedList"/>
    <dgm:cxn modelId="{AC2ABF6F-5157-4E84-B960-C6310EFE6B22}" type="presParOf" srcId="{829A0F46-BCDF-454C-A879-CFDA95A028A4}" destId="{43FB5BB1-65A1-4238-B898-910B59A18192}" srcOrd="11" destOrd="0" presId="urn:microsoft.com/office/officeart/2008/layout/LinedList"/>
    <dgm:cxn modelId="{F0DBCDEF-5CB3-49EC-B1DC-AEB3961B30A4}" type="presParOf" srcId="{43FB5BB1-65A1-4238-B898-910B59A18192}" destId="{766ED88E-E5AC-4079-A560-9E15BAE57FB8}" srcOrd="0" destOrd="0" presId="urn:microsoft.com/office/officeart/2008/layout/LinedList"/>
    <dgm:cxn modelId="{1D0A734D-EF5E-4CF7-813B-53B366821BCF}" type="presParOf" srcId="{43FB5BB1-65A1-4238-B898-910B59A18192}" destId="{7E75602A-013F-42D4-9F76-B75C120BFD35}" srcOrd="1" destOrd="0" presId="urn:microsoft.com/office/officeart/2008/layout/LinedList"/>
    <dgm:cxn modelId="{BAB8FBF1-7D60-4486-8D28-536261C530A2}" type="presParOf" srcId="{829A0F46-BCDF-454C-A879-CFDA95A028A4}" destId="{6875EAE6-A4E6-4EA1-A788-077CFC2B178E}" srcOrd="12" destOrd="0" presId="urn:microsoft.com/office/officeart/2008/layout/LinedList"/>
    <dgm:cxn modelId="{504589E3-E6CA-40D9-ADE9-9DB6184AD268}" type="presParOf" srcId="{829A0F46-BCDF-454C-A879-CFDA95A028A4}" destId="{9E84DB53-BDDB-4778-819A-CBD1CFA82DCC}" srcOrd="13" destOrd="0" presId="urn:microsoft.com/office/officeart/2008/layout/LinedList"/>
    <dgm:cxn modelId="{260E4357-C2FD-45BB-ADC7-B4E86EADB3D0}" type="presParOf" srcId="{9E84DB53-BDDB-4778-819A-CBD1CFA82DCC}" destId="{250CE838-4D1D-40B5-A87A-343C91B65094}" srcOrd="0" destOrd="0" presId="urn:microsoft.com/office/officeart/2008/layout/LinedList"/>
    <dgm:cxn modelId="{B01EACB4-620C-4FCE-B36A-AC49D3F1204D}" type="presParOf" srcId="{9E84DB53-BDDB-4778-819A-CBD1CFA82DCC}" destId="{AD4BEFF0-7E8E-4154-8F7C-C098D33EFD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0E2F8-55DF-4143-B0A3-D92B39C095A8}">
      <dsp:nvSpPr>
        <dsp:cNvPr id="0" name=""/>
        <dsp:cNvSpPr/>
      </dsp:nvSpPr>
      <dsp:spPr>
        <a:xfrm>
          <a:off x="0" y="699"/>
          <a:ext cx="6571413" cy="16366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1349F-D4FF-4158-BA68-AB95DE4E5362}">
      <dsp:nvSpPr>
        <dsp:cNvPr id="0" name=""/>
        <dsp:cNvSpPr/>
      </dsp:nvSpPr>
      <dsp:spPr>
        <a:xfrm>
          <a:off x="495087" y="368946"/>
          <a:ext cx="900159" cy="900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85157-CC6D-40AE-A93A-C090C1F1175F}">
      <dsp:nvSpPr>
        <dsp:cNvPr id="0" name=""/>
        <dsp:cNvSpPr/>
      </dsp:nvSpPr>
      <dsp:spPr>
        <a:xfrm>
          <a:off x="1890334" y="699"/>
          <a:ext cx="4681078" cy="163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12" tIns="173212" rIns="173212" bIns="17321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err="1"/>
            <a:t>pronalazeći</a:t>
          </a:r>
          <a:r>
            <a:rPr lang="en-US" sz="1700" kern="1200"/>
            <a:t> ga </a:t>
          </a:r>
          <a:r>
            <a:rPr lang="en-US" sz="1700" kern="1200" err="1"/>
            <a:t>svugdje</a:t>
          </a:r>
          <a:r>
            <a:rPr lang="en-US" sz="1700" kern="1200"/>
            <a:t> u </a:t>
          </a:r>
          <a:r>
            <a:rPr lang="en-US" sz="1700" kern="1200" err="1">
              <a:latin typeface="Source Sans Pro"/>
            </a:rPr>
            <a:t>prirodi</a:t>
          </a:r>
          <a:r>
            <a:rPr lang="en-US" sz="1700" kern="1200"/>
            <a:t>, </a:t>
          </a:r>
          <a:r>
            <a:rPr lang="en-US" sz="1700" kern="1200" err="1"/>
            <a:t>gledajuči</a:t>
          </a:r>
          <a:r>
            <a:rPr lang="en-US" sz="1700" kern="1200"/>
            <a:t> </a:t>
          </a:r>
          <a:r>
            <a:rPr lang="en-US" sz="1700" kern="1200" err="1"/>
            <a:t>puni</a:t>
          </a:r>
          <a:r>
            <a:rPr lang="en-US" sz="1700" kern="1200"/>
            <a:t> </a:t>
          </a:r>
          <a:r>
            <a:rPr lang="en-US" sz="1700" kern="1200" err="1"/>
            <a:t>mjesec</a:t>
          </a:r>
          <a:r>
            <a:rPr lang="en-US" sz="1700" kern="1200"/>
            <a:t>, </a:t>
          </a:r>
          <a:r>
            <a:rPr lang="en-US" sz="1700" kern="1200" err="1"/>
            <a:t>promatrajući</a:t>
          </a:r>
          <a:r>
            <a:rPr lang="en-US" sz="1700" kern="1200"/>
            <a:t> </a:t>
          </a:r>
          <a:r>
            <a:rPr lang="en-US" sz="1700" kern="1200" err="1"/>
            <a:t>kapljice</a:t>
          </a:r>
          <a:r>
            <a:rPr lang="en-US" sz="1700" kern="1200"/>
            <a:t> </a:t>
          </a:r>
          <a:r>
            <a:rPr lang="en-US" sz="1700" kern="1200" err="1">
              <a:latin typeface="Source Sans Pro"/>
            </a:rPr>
            <a:t>kiše</a:t>
          </a:r>
          <a:r>
            <a:rPr lang="en-US" sz="1700" kern="1200">
              <a:latin typeface="Source Sans Pro"/>
            </a:rPr>
            <a:t> </a:t>
          </a:r>
          <a:r>
            <a:rPr lang="en-US" sz="1700" kern="1200" err="1">
              <a:latin typeface="Source Sans Pro"/>
            </a:rPr>
            <a:t>na</a:t>
          </a:r>
          <a:r>
            <a:rPr lang="en-US" sz="1700" kern="1200">
              <a:latin typeface="Source Sans Pro"/>
            </a:rPr>
            <a:t> </a:t>
          </a:r>
          <a:r>
            <a:rPr lang="en-US" sz="1700" kern="1200" err="1"/>
            <a:t>povrišini</a:t>
          </a:r>
          <a:r>
            <a:rPr lang="en-US" sz="1700" kern="1200"/>
            <a:t> mora, </a:t>
          </a:r>
          <a:r>
            <a:rPr lang="en-US" sz="1700" kern="1200" err="1"/>
            <a:t>čak</a:t>
          </a:r>
          <a:r>
            <a:rPr lang="en-US" sz="1700" kern="1200"/>
            <a:t> </a:t>
          </a:r>
          <a:r>
            <a:rPr lang="en-US" sz="1700" kern="1200" err="1"/>
            <a:t>i</a:t>
          </a:r>
          <a:r>
            <a:rPr lang="en-US" sz="1700" kern="1200"/>
            <a:t> </a:t>
          </a:r>
          <a:r>
            <a:rPr lang="en-US" sz="1700" kern="1200" err="1"/>
            <a:t>prije</a:t>
          </a:r>
          <a:r>
            <a:rPr lang="en-US" sz="1700" kern="1200"/>
            <a:t> </a:t>
          </a:r>
          <a:r>
            <a:rPr lang="en-US" sz="1700" kern="1200" err="1"/>
            <a:t>početka</a:t>
          </a:r>
          <a:r>
            <a:rPr lang="en-US" sz="1700" kern="1200"/>
            <a:t> </a:t>
          </a:r>
          <a:r>
            <a:rPr lang="en-US" sz="1700" kern="1200" err="1"/>
            <a:t>civilizacije</a:t>
          </a:r>
          <a:r>
            <a:rPr lang="en-US" sz="1700" kern="1200"/>
            <a:t>/</a:t>
          </a:r>
          <a:r>
            <a:rPr lang="en-US" sz="1700" kern="1200" err="1">
              <a:latin typeface="Source Sans Pro"/>
            </a:rPr>
            <a:t>ljudi</a:t>
          </a:r>
          <a:r>
            <a:rPr lang="en-US" sz="1700" kern="1200"/>
            <a:t> </a:t>
          </a:r>
          <a:r>
            <a:rPr lang="en-US" sz="1700" kern="1200" err="1"/>
            <a:t>su</a:t>
          </a:r>
          <a:r>
            <a:rPr lang="en-US" sz="1700" kern="1200"/>
            <a:t> </a:t>
          </a:r>
          <a:r>
            <a:rPr lang="en-US" sz="1700" kern="1200" err="1"/>
            <a:t>crtali</a:t>
          </a:r>
          <a:r>
            <a:rPr lang="en-US" sz="1700" kern="1200"/>
            <a:t> </a:t>
          </a:r>
          <a:r>
            <a:rPr lang="en-US" sz="1700" kern="1200" err="1"/>
            <a:t>krugove</a:t>
          </a:r>
          <a:endParaRPr lang="en-US" sz="1700" kern="1200"/>
        </a:p>
      </dsp:txBody>
      <dsp:txXfrm>
        <a:off x="1890334" y="699"/>
        <a:ext cx="4681078" cy="1636653"/>
      </dsp:txXfrm>
    </dsp:sp>
    <dsp:sp modelId="{FB06BDC9-B0CB-46DF-B661-080B7ACF12F3}">
      <dsp:nvSpPr>
        <dsp:cNvPr id="0" name=""/>
        <dsp:cNvSpPr/>
      </dsp:nvSpPr>
      <dsp:spPr>
        <a:xfrm>
          <a:off x="0" y="2046516"/>
          <a:ext cx="6571413" cy="16366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BDBC8-885F-4F56-A1C8-06F77386DAF7}">
      <dsp:nvSpPr>
        <dsp:cNvPr id="0" name=""/>
        <dsp:cNvSpPr/>
      </dsp:nvSpPr>
      <dsp:spPr>
        <a:xfrm>
          <a:off x="495087" y="2414763"/>
          <a:ext cx="900159" cy="900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DE1B0-6682-43A6-8DD3-1532F3B61CDC}">
      <dsp:nvSpPr>
        <dsp:cNvPr id="0" name=""/>
        <dsp:cNvSpPr/>
      </dsp:nvSpPr>
      <dsp:spPr>
        <a:xfrm>
          <a:off x="1890334" y="2046516"/>
          <a:ext cx="4681078" cy="163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12" tIns="173212" rIns="173212" bIns="17321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err="1"/>
            <a:t>onda</a:t>
          </a:r>
          <a:r>
            <a:rPr lang="en-US" sz="1700" kern="1200"/>
            <a:t> </a:t>
          </a:r>
          <a:r>
            <a:rPr lang="en-US" sz="1700" kern="1200" err="1"/>
            <a:t>čovjek</a:t>
          </a:r>
          <a:r>
            <a:rPr lang="en-US" sz="1700" kern="1200"/>
            <a:t> </a:t>
          </a:r>
          <a:r>
            <a:rPr lang="en-US" sz="1700" kern="1200" err="1"/>
            <a:t>stvori</a:t>
          </a:r>
          <a:r>
            <a:rPr lang="en-US" sz="1700" kern="1200"/>
            <a:t> </a:t>
          </a:r>
          <a:r>
            <a:rPr lang="en-US" sz="1700" kern="1200" err="1"/>
            <a:t>kvadrat</a:t>
          </a:r>
          <a:endParaRPr lang="en-US" sz="1700" kern="1200"/>
        </a:p>
      </dsp:txBody>
      <dsp:txXfrm>
        <a:off x="1890334" y="2046516"/>
        <a:ext cx="4681078" cy="1636653"/>
      </dsp:txXfrm>
    </dsp:sp>
    <dsp:sp modelId="{A4BF3E3E-26B1-456D-85FA-C358FC0E5A18}">
      <dsp:nvSpPr>
        <dsp:cNvPr id="0" name=""/>
        <dsp:cNvSpPr/>
      </dsp:nvSpPr>
      <dsp:spPr>
        <a:xfrm>
          <a:off x="0" y="4092333"/>
          <a:ext cx="6571413" cy="16366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135EA-2807-47D7-B040-2D2D40D027B3}">
      <dsp:nvSpPr>
        <dsp:cNvPr id="0" name=""/>
        <dsp:cNvSpPr/>
      </dsp:nvSpPr>
      <dsp:spPr>
        <a:xfrm>
          <a:off x="495087" y="4460580"/>
          <a:ext cx="900159" cy="900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AE932-26C3-41DC-AE64-754226141A1E}">
      <dsp:nvSpPr>
        <dsp:cNvPr id="0" name=""/>
        <dsp:cNvSpPr/>
      </dsp:nvSpPr>
      <dsp:spPr>
        <a:xfrm>
          <a:off x="1890334" y="4092333"/>
          <a:ext cx="4681078" cy="163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12" tIns="173212" rIns="173212" bIns="17321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err="1"/>
            <a:t>krug</a:t>
          </a:r>
          <a:r>
            <a:rPr lang="en-US" sz="1700" kern="1200"/>
            <a:t> je </a:t>
          </a:r>
          <a:r>
            <a:rPr lang="en-US" sz="1700" kern="1200" err="1"/>
            <a:t>postao</a:t>
          </a:r>
          <a:r>
            <a:rPr lang="en-US" sz="1700" kern="1200"/>
            <a:t> </a:t>
          </a:r>
          <a:r>
            <a:rPr lang="en-US" sz="1700" kern="1200" err="1"/>
            <a:t>simbol</a:t>
          </a:r>
          <a:r>
            <a:rPr lang="en-US" sz="1700" kern="1200"/>
            <a:t> </a:t>
          </a:r>
          <a:r>
            <a:rPr lang="en-US" sz="1700" kern="1200" err="1">
              <a:latin typeface="Source Sans Pro"/>
            </a:rPr>
            <a:t>neizmjerljivog</a:t>
          </a:r>
          <a:r>
            <a:rPr lang="en-US" sz="1700" kern="1200"/>
            <a:t>, </a:t>
          </a:r>
          <a:r>
            <a:rPr lang="en-US" sz="1700" kern="1200" err="1"/>
            <a:t>beskonačnog</a:t>
          </a:r>
          <a:r>
            <a:rPr lang="en-US" sz="1700" kern="1200"/>
            <a:t>, </a:t>
          </a:r>
          <a:r>
            <a:rPr lang="en-US" sz="1700" kern="1200" err="1"/>
            <a:t>mističnog</a:t>
          </a:r>
          <a:r>
            <a:rPr lang="en-US" sz="1700" kern="1200">
              <a:latin typeface="Source Sans Pro"/>
            </a:rPr>
            <a:t> </a:t>
          </a:r>
          <a:r>
            <a:rPr lang="en-US" sz="1700" kern="1200" err="1">
              <a:latin typeface="Source Sans Pro"/>
            </a:rPr>
            <a:t>i</a:t>
          </a:r>
          <a:r>
            <a:rPr lang="en-US" sz="1700" kern="1200">
              <a:latin typeface="Source Sans Pro"/>
            </a:rPr>
            <a:t> </a:t>
          </a:r>
          <a:r>
            <a:rPr lang="en-US" sz="1700" kern="1200" err="1">
              <a:latin typeface="Source Sans Pro"/>
            </a:rPr>
            <a:t>božanski</a:t>
          </a:r>
          <a:r>
            <a:rPr lang="en-US" sz="1700" kern="1200"/>
            <a:t> </a:t>
          </a:r>
          <a:r>
            <a:rPr lang="en-US" sz="1700" kern="1200" err="1"/>
            <a:t>savršenog</a:t>
          </a:r>
          <a:r>
            <a:rPr lang="en-US" sz="1700" kern="1200"/>
            <a:t>, a </a:t>
          </a:r>
          <a:r>
            <a:rPr lang="en-US" sz="1700" kern="1200" err="1"/>
            <a:t>kvadrat</a:t>
          </a:r>
          <a:r>
            <a:rPr lang="en-US" sz="1700" kern="1200"/>
            <a:t> </a:t>
          </a:r>
          <a:r>
            <a:rPr lang="en-US" sz="1700" kern="1200" err="1"/>
            <a:t>upučuje</a:t>
          </a:r>
          <a:r>
            <a:rPr lang="en-US" sz="1700" kern="1200"/>
            <a:t> </a:t>
          </a:r>
          <a:r>
            <a:rPr lang="en-US" sz="1700" kern="1200" err="1"/>
            <a:t>konačno</a:t>
          </a:r>
          <a:r>
            <a:rPr lang="en-US" sz="1700" kern="1200"/>
            <a:t>, </a:t>
          </a:r>
          <a:r>
            <a:rPr lang="en-US" sz="1700" kern="1200" err="1"/>
            <a:t>izmjerljivo</a:t>
          </a:r>
          <a:r>
            <a:rPr lang="en-US" sz="1700" kern="1200"/>
            <a:t>, </a:t>
          </a:r>
          <a:r>
            <a:rPr lang="en-US" sz="1700" kern="1200" err="1"/>
            <a:t>poznato</a:t>
          </a:r>
          <a:r>
            <a:rPr lang="en-US" sz="1700" kern="1200">
              <a:latin typeface="Source Sans Pro"/>
            </a:rPr>
            <a:t> </a:t>
          </a:r>
          <a:r>
            <a:rPr lang="en-US" sz="1700" kern="1200" err="1">
              <a:latin typeface="Source Sans Pro"/>
            </a:rPr>
            <a:t>i</a:t>
          </a:r>
          <a:r>
            <a:rPr lang="en-US" sz="1700" kern="1200">
              <a:latin typeface="Source Sans Pro"/>
            </a:rPr>
            <a:t> </a:t>
          </a:r>
          <a:r>
            <a:rPr lang="en-US" sz="1700" kern="1200" err="1"/>
            <a:t>ljudski</a:t>
          </a:r>
          <a:r>
            <a:rPr lang="en-US" sz="1700" kern="1200"/>
            <a:t> </a:t>
          </a:r>
          <a:r>
            <a:rPr lang="en-US" sz="1700" kern="1200" err="1"/>
            <a:t>savršeno</a:t>
          </a:r>
          <a:endParaRPr lang="en-US" sz="1700" kern="1200"/>
        </a:p>
      </dsp:txBody>
      <dsp:txXfrm>
        <a:off x="1890334" y="4092333"/>
        <a:ext cx="4681078" cy="1636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3B53E-E864-49F3-8395-79CB4561662D}">
      <dsp:nvSpPr>
        <dsp:cNvPr id="0" name=""/>
        <dsp:cNvSpPr/>
      </dsp:nvSpPr>
      <dsp:spPr>
        <a:xfrm>
          <a:off x="0" y="845471"/>
          <a:ext cx="8267940" cy="8599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err="1"/>
            <a:t>Egipčani</a:t>
          </a:r>
          <a:r>
            <a:rPr lang="en-US" sz="2100" kern="1200"/>
            <a:t> </a:t>
          </a:r>
          <a:r>
            <a:rPr lang="en-US" sz="2100" kern="1200" err="1"/>
            <a:t>su</a:t>
          </a:r>
          <a:r>
            <a:rPr lang="en-US" sz="2100" kern="1200"/>
            <a:t> </a:t>
          </a:r>
          <a:r>
            <a:rPr lang="en-US" sz="2100" kern="1200" err="1"/>
            <a:t>htjeli</a:t>
          </a:r>
          <a:r>
            <a:rPr lang="en-US" sz="2100" kern="1200"/>
            <a:t> </a:t>
          </a:r>
          <a:r>
            <a:rPr lang="en-US" sz="2100" kern="1200" err="1"/>
            <a:t>pronaći</a:t>
          </a:r>
          <a:r>
            <a:rPr lang="en-US" sz="2100" kern="1200"/>
            <a:t> </a:t>
          </a:r>
          <a:r>
            <a:rPr lang="en-US" sz="2100" kern="1200" err="1"/>
            <a:t>vezu</a:t>
          </a:r>
          <a:r>
            <a:rPr lang="en-US" sz="2100" kern="1200"/>
            <a:t> </a:t>
          </a:r>
          <a:r>
            <a:rPr lang="en-US" sz="2100" kern="1200" err="1"/>
            <a:t>između</a:t>
          </a:r>
          <a:r>
            <a:rPr lang="en-US" sz="2100" kern="1200"/>
            <a:t> </a:t>
          </a:r>
          <a:r>
            <a:rPr lang="en-US" sz="2100" kern="1200" err="1"/>
            <a:t>kruga</a:t>
          </a:r>
          <a:r>
            <a:rPr lang="en-US" sz="2100" kern="1200">
              <a:latin typeface="Source Sans Pro"/>
            </a:rPr>
            <a:t> </a:t>
          </a:r>
          <a:r>
            <a:rPr lang="en-US" sz="2100" kern="1200" err="1">
              <a:latin typeface="Source Sans Pro"/>
            </a:rPr>
            <a:t>i</a:t>
          </a:r>
          <a:r>
            <a:rPr lang="en-US" sz="2100" kern="1200">
              <a:latin typeface="Source Sans Pro"/>
            </a:rPr>
            <a:t> </a:t>
          </a:r>
          <a:r>
            <a:rPr lang="en-US" sz="2100" kern="1200" err="1">
              <a:latin typeface="Source Sans Pro"/>
            </a:rPr>
            <a:t>kvadrata</a:t>
          </a:r>
          <a:r>
            <a:rPr lang="en-US" sz="2100" kern="1200"/>
            <a:t> </a:t>
          </a:r>
          <a:r>
            <a:rPr lang="en-US" sz="2100" kern="1200" err="1"/>
            <a:t>kako</a:t>
          </a:r>
          <a:r>
            <a:rPr lang="en-US" sz="2100" kern="1200"/>
            <a:t> bi </a:t>
          </a:r>
          <a:r>
            <a:rPr lang="en-US" sz="2100" kern="1200" err="1"/>
            <a:t>mjerili</a:t>
          </a:r>
          <a:r>
            <a:rPr lang="en-US" sz="2100" kern="1200"/>
            <a:t> </a:t>
          </a:r>
          <a:r>
            <a:rPr lang="en-US" sz="2100" kern="1200" err="1"/>
            <a:t>posude</a:t>
          </a:r>
          <a:r>
            <a:rPr lang="en-US" sz="2100" kern="1200"/>
            <a:t> </a:t>
          </a:r>
          <a:r>
            <a:rPr lang="en-US" sz="2100" kern="1200" err="1"/>
            <a:t>ili</a:t>
          </a:r>
          <a:r>
            <a:rPr lang="en-US" sz="2100" kern="1200"/>
            <a:t> </a:t>
          </a:r>
          <a:r>
            <a:rPr lang="en-US" sz="2100" kern="1200" err="1"/>
            <a:t>gradili</a:t>
          </a:r>
          <a:r>
            <a:rPr lang="en-US" sz="2100" kern="1200"/>
            <a:t> </a:t>
          </a:r>
          <a:r>
            <a:rPr lang="en-US" sz="2100" kern="1200" err="1"/>
            <a:t>hramove</a:t>
          </a:r>
          <a:endParaRPr lang="en-US" sz="2100" kern="1200"/>
        </a:p>
      </dsp:txBody>
      <dsp:txXfrm>
        <a:off x="41979" y="887450"/>
        <a:ext cx="8183982" cy="775992"/>
      </dsp:txXfrm>
    </dsp:sp>
    <dsp:sp modelId="{8D6CF5BA-9358-4021-B9EA-4B64E7A29762}">
      <dsp:nvSpPr>
        <dsp:cNvPr id="0" name=""/>
        <dsp:cNvSpPr/>
      </dsp:nvSpPr>
      <dsp:spPr>
        <a:xfrm>
          <a:off x="0" y="1765901"/>
          <a:ext cx="8267940" cy="859950"/>
        </a:xfrm>
        <a:prstGeom prst="roundRect">
          <a:avLst/>
        </a:prstGeom>
        <a:solidFill>
          <a:schemeClr val="accent5">
            <a:hueOff val="-1385377"/>
            <a:satOff val="-2406"/>
            <a:lumOff val="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err="1"/>
            <a:t>Rhindov</a:t>
          </a:r>
          <a:r>
            <a:rPr lang="en-US" sz="2100" kern="1200"/>
            <a:t> </a:t>
          </a:r>
          <a:r>
            <a:rPr lang="en-US" sz="2100" kern="1200" err="1"/>
            <a:t>papirus</a:t>
          </a:r>
          <a:r>
            <a:rPr lang="en-US" sz="2100" kern="1200"/>
            <a:t> je </a:t>
          </a:r>
          <a:r>
            <a:rPr lang="en-US" sz="2100" kern="1200" err="1"/>
            <a:t>prvi</a:t>
          </a:r>
          <a:r>
            <a:rPr lang="en-US" sz="2100" kern="1200"/>
            <a:t> </a:t>
          </a:r>
          <a:r>
            <a:rPr lang="en-US" sz="2100" kern="1200" err="1"/>
            <a:t>pisani</a:t>
          </a:r>
          <a:r>
            <a:rPr lang="en-US" sz="2100" kern="1200"/>
            <a:t> </a:t>
          </a:r>
          <a:r>
            <a:rPr lang="en-US" sz="2100" kern="1200" err="1"/>
            <a:t>pokušaj</a:t>
          </a:r>
          <a:r>
            <a:rPr lang="en-US" sz="2100" kern="1200"/>
            <a:t> </a:t>
          </a:r>
          <a:r>
            <a:rPr lang="en-US" sz="2100" kern="1200" err="1"/>
            <a:t>rješavanja</a:t>
          </a:r>
          <a:r>
            <a:rPr lang="en-US" sz="2100" kern="1200"/>
            <a:t> </a:t>
          </a:r>
          <a:r>
            <a:rPr lang="en-US" sz="2100" kern="1200" err="1"/>
            <a:t>problema</a:t>
          </a:r>
          <a:r>
            <a:rPr lang="en-US" sz="2100" kern="1200"/>
            <a:t> </a:t>
          </a:r>
          <a:r>
            <a:rPr lang="en-US" sz="2100" kern="1200" err="1"/>
            <a:t>kvadrature</a:t>
          </a:r>
          <a:r>
            <a:rPr lang="en-US" sz="2100" kern="1200"/>
            <a:t> </a:t>
          </a:r>
          <a:r>
            <a:rPr lang="en-US" sz="2100" kern="1200" err="1"/>
            <a:t>kruga</a:t>
          </a:r>
          <a:r>
            <a:rPr lang="en-US" sz="2100" kern="1200"/>
            <a:t> ( 1650. G pr. Kr. )</a:t>
          </a:r>
        </a:p>
      </dsp:txBody>
      <dsp:txXfrm>
        <a:off x="41979" y="1807880"/>
        <a:ext cx="8183982" cy="775992"/>
      </dsp:txXfrm>
    </dsp:sp>
    <dsp:sp modelId="{B3F7D0B6-0F83-412C-A0DC-36CF0FDC7F6E}">
      <dsp:nvSpPr>
        <dsp:cNvPr id="0" name=""/>
        <dsp:cNvSpPr/>
      </dsp:nvSpPr>
      <dsp:spPr>
        <a:xfrm>
          <a:off x="0" y="2686331"/>
          <a:ext cx="8267940" cy="859950"/>
        </a:xfrm>
        <a:prstGeom prst="roundRect">
          <a:avLst/>
        </a:prstGeom>
        <a:solidFill>
          <a:schemeClr val="accent5">
            <a:hueOff val="-2770754"/>
            <a:satOff val="-4813"/>
            <a:lumOff val="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err="1"/>
            <a:t>Ahmes</a:t>
          </a:r>
          <a:r>
            <a:rPr lang="en-US" sz="2100" kern="1200"/>
            <a:t>, </a:t>
          </a:r>
          <a:r>
            <a:rPr lang="en-US" sz="2100" kern="1200" err="1"/>
            <a:t>autor</a:t>
          </a:r>
          <a:r>
            <a:rPr lang="en-US" sz="2100" kern="1200"/>
            <a:t> </a:t>
          </a:r>
          <a:r>
            <a:rPr lang="en-US" sz="2100" kern="1200" err="1"/>
            <a:t>papirusa</a:t>
          </a:r>
          <a:r>
            <a:rPr lang="en-US" sz="2100" kern="1200"/>
            <a:t> je </a:t>
          </a:r>
          <a:r>
            <a:rPr lang="en-US" sz="2100" kern="1200" err="1"/>
            <a:t>rekao</a:t>
          </a:r>
          <a:r>
            <a:rPr lang="en-US" sz="2100" kern="1200"/>
            <a:t> " </a:t>
          </a:r>
          <a:r>
            <a:rPr lang="en-US" sz="2100" kern="1200" err="1"/>
            <a:t>odreži</a:t>
          </a:r>
          <a:r>
            <a:rPr lang="en-US" sz="2100" kern="1200"/>
            <a:t> 1/9 od </a:t>
          </a:r>
          <a:r>
            <a:rPr lang="en-US" sz="2100" kern="1200" err="1"/>
            <a:t>promjera</a:t>
          </a:r>
          <a:r>
            <a:rPr lang="en-US" sz="2100" kern="1200"/>
            <a:t> </a:t>
          </a:r>
          <a:r>
            <a:rPr lang="en-US" sz="2100" kern="1200" err="1"/>
            <a:t>kruga</a:t>
          </a:r>
          <a:r>
            <a:rPr lang="en-US" sz="2100" kern="1200">
              <a:latin typeface="Source Sans Pro"/>
            </a:rPr>
            <a:t> </a:t>
          </a:r>
          <a:r>
            <a:rPr lang="en-US" sz="2100" kern="1200" err="1">
              <a:latin typeface="Source Sans Pro"/>
            </a:rPr>
            <a:t>i</a:t>
          </a:r>
          <a:r>
            <a:rPr lang="en-US" sz="2100" kern="1200">
              <a:latin typeface="Source Sans Pro"/>
            </a:rPr>
            <a:t> </a:t>
          </a:r>
          <a:r>
            <a:rPr lang="en-US" sz="2100" kern="1200" err="1"/>
            <a:t>nad</a:t>
          </a:r>
          <a:r>
            <a:rPr lang="en-US" sz="2100" kern="1200"/>
            <a:t> </a:t>
          </a:r>
          <a:r>
            <a:rPr lang="en-US" sz="2100" kern="1200" err="1"/>
            <a:t>ostatkom</a:t>
          </a:r>
          <a:r>
            <a:rPr lang="en-US" sz="2100" kern="1200"/>
            <a:t> </a:t>
          </a:r>
          <a:r>
            <a:rPr lang="en-US" sz="2100" kern="1200" err="1"/>
            <a:t>konstruiraj</a:t>
          </a:r>
          <a:r>
            <a:rPr lang="en-US" sz="2100" kern="1200"/>
            <a:t> </a:t>
          </a:r>
          <a:r>
            <a:rPr lang="en-US" sz="2100" kern="1200" err="1"/>
            <a:t>kvadrat</a:t>
          </a:r>
          <a:r>
            <a:rPr lang="en-US" sz="2100" kern="1200"/>
            <a:t>, on </a:t>
          </a:r>
          <a:r>
            <a:rPr lang="en-US" sz="2100" kern="1200" err="1"/>
            <a:t>ima</a:t>
          </a:r>
          <a:r>
            <a:rPr lang="en-US" sz="2100" kern="1200"/>
            <a:t> </a:t>
          </a:r>
          <a:r>
            <a:rPr lang="en-US" sz="2100" kern="1200" err="1"/>
            <a:t>površinu</a:t>
          </a:r>
          <a:r>
            <a:rPr lang="en-US" sz="2100" kern="1200"/>
            <a:t> </a:t>
          </a:r>
          <a:r>
            <a:rPr lang="en-US" sz="2100" kern="1200" err="1"/>
            <a:t>jednaku</a:t>
          </a:r>
          <a:r>
            <a:rPr lang="en-US" sz="2100" kern="1200"/>
            <a:t> </a:t>
          </a:r>
          <a:r>
            <a:rPr lang="en-US" sz="2100" kern="1200" err="1"/>
            <a:t>površini</a:t>
          </a:r>
          <a:r>
            <a:rPr lang="en-US" sz="2100" kern="1200"/>
            <a:t> </a:t>
          </a:r>
          <a:r>
            <a:rPr lang="en-US" sz="2100" kern="1200" err="1"/>
            <a:t>kruga</a:t>
          </a:r>
          <a:r>
            <a:rPr lang="en-US" sz="2100" kern="1200"/>
            <a:t> "</a:t>
          </a:r>
        </a:p>
      </dsp:txBody>
      <dsp:txXfrm>
        <a:off x="41979" y="2728310"/>
        <a:ext cx="8183982" cy="775992"/>
      </dsp:txXfrm>
    </dsp:sp>
    <dsp:sp modelId="{74ABEB86-FCF9-4F23-8CFF-3727D1D3B82C}">
      <dsp:nvSpPr>
        <dsp:cNvPr id="0" name=""/>
        <dsp:cNvSpPr/>
      </dsp:nvSpPr>
      <dsp:spPr>
        <a:xfrm>
          <a:off x="0" y="3606761"/>
          <a:ext cx="8267940" cy="859950"/>
        </a:xfrm>
        <a:prstGeom prst="roundRect">
          <a:avLst/>
        </a:prstGeom>
        <a:solidFill>
          <a:schemeClr val="accent5">
            <a:hueOff val="-4156132"/>
            <a:satOff val="-7219"/>
            <a:lumOff val="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err="1"/>
            <a:t>Iz</a:t>
          </a:r>
          <a:r>
            <a:rPr lang="en-US" sz="2100" kern="1200"/>
            <a:t> toga </a:t>
          </a:r>
          <a:r>
            <a:rPr lang="en-US" sz="2100" kern="1200" err="1"/>
            <a:t>zapisa</a:t>
          </a:r>
          <a:r>
            <a:rPr lang="en-US" sz="2100" kern="1200"/>
            <a:t> </a:t>
          </a:r>
          <a:r>
            <a:rPr lang="en-US" sz="2100" kern="1200" err="1"/>
            <a:t>proizlazi</a:t>
          </a:r>
          <a:r>
            <a:rPr lang="en-US" sz="2100" kern="1200"/>
            <a:t> </a:t>
          </a:r>
          <a:r>
            <a:rPr lang="en-US" sz="2100" kern="1200" err="1"/>
            <a:t>kako</a:t>
          </a:r>
          <a:r>
            <a:rPr lang="en-US" sz="2100" kern="1200"/>
            <a:t> je 256/81 (a to je </a:t>
          </a:r>
          <a:r>
            <a:rPr lang="en-US" sz="2100" kern="1200" err="1"/>
            <a:t>približno</a:t>
          </a:r>
          <a:r>
            <a:rPr lang="en-US" sz="2100" kern="1200"/>
            <a:t> 3.16049...)</a:t>
          </a:r>
        </a:p>
      </dsp:txBody>
      <dsp:txXfrm>
        <a:off x="41979" y="3648740"/>
        <a:ext cx="8183982" cy="775992"/>
      </dsp:txXfrm>
    </dsp:sp>
    <dsp:sp modelId="{9A336C37-8638-4D76-B725-414032013AA0}">
      <dsp:nvSpPr>
        <dsp:cNvPr id="0" name=""/>
        <dsp:cNvSpPr/>
      </dsp:nvSpPr>
      <dsp:spPr>
        <a:xfrm>
          <a:off x="0" y="4527191"/>
          <a:ext cx="8267940" cy="859950"/>
        </a:xfrm>
        <a:prstGeom prst="roundRect">
          <a:avLst/>
        </a:prstGeom>
        <a:solidFill>
          <a:schemeClr val="accent5">
            <a:hueOff val="-5541508"/>
            <a:satOff val="-9626"/>
            <a:lumOff val="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PI – je </a:t>
          </a:r>
          <a:r>
            <a:rPr lang="en-US" sz="2100" kern="1200" err="1"/>
            <a:t>svoje</a:t>
          </a:r>
          <a:r>
            <a:rPr lang="en-US" sz="2100" kern="1200"/>
            <a:t> </a:t>
          </a:r>
          <a:r>
            <a:rPr lang="en-US" sz="2100" kern="1200" err="1"/>
            <a:t>ime</a:t>
          </a:r>
          <a:r>
            <a:rPr lang="en-US" sz="2100" kern="1200"/>
            <a:t> </a:t>
          </a:r>
          <a:r>
            <a:rPr lang="en-US" sz="2100" kern="1200" err="1"/>
            <a:t>dobio</a:t>
          </a:r>
          <a:r>
            <a:rPr lang="en-US" sz="2100" kern="1200"/>
            <a:t> </a:t>
          </a:r>
          <a:r>
            <a:rPr lang="en-US" sz="2100" kern="1200" err="1"/>
            <a:t>tek</a:t>
          </a:r>
          <a:r>
            <a:rPr lang="en-US" sz="2100" kern="1200"/>
            <a:t> 3000 </a:t>
          </a:r>
          <a:r>
            <a:rPr lang="en-US" sz="2100" kern="1200" err="1"/>
            <a:t>godina</a:t>
          </a:r>
          <a:r>
            <a:rPr lang="en-US" sz="2100" kern="1200"/>
            <a:t> </a:t>
          </a:r>
          <a:r>
            <a:rPr lang="en-US" sz="2100" kern="1200" err="1"/>
            <a:t>kasnije</a:t>
          </a:r>
          <a:r>
            <a:rPr lang="en-US" sz="2100" kern="1200"/>
            <a:t> </a:t>
          </a:r>
        </a:p>
      </dsp:txBody>
      <dsp:txXfrm>
        <a:off x="41979" y="4569170"/>
        <a:ext cx="8183982" cy="775992"/>
      </dsp:txXfrm>
    </dsp:sp>
    <dsp:sp modelId="{046B689C-3523-4DDC-BED8-BA2BBDB31B27}">
      <dsp:nvSpPr>
        <dsp:cNvPr id="0" name=""/>
        <dsp:cNvSpPr/>
      </dsp:nvSpPr>
      <dsp:spPr>
        <a:xfrm>
          <a:off x="0" y="5447621"/>
          <a:ext cx="8267940" cy="859950"/>
        </a:xfrm>
        <a:prstGeom prst="round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err="1"/>
            <a:t>Prilično</a:t>
          </a:r>
          <a:r>
            <a:rPr lang="en-US" sz="2100" kern="1200"/>
            <a:t> </a:t>
          </a:r>
          <a:r>
            <a:rPr lang="en-US" sz="2100" kern="1200" err="1"/>
            <a:t>točno</a:t>
          </a:r>
          <a:r>
            <a:rPr lang="en-US" sz="2100" kern="1200"/>
            <a:t> s </a:t>
          </a:r>
          <a:r>
            <a:rPr lang="en-US" sz="2100" kern="1200" err="1"/>
            <a:t>obzirom</a:t>
          </a:r>
          <a:r>
            <a:rPr lang="en-US" sz="2100" kern="1200"/>
            <a:t> </a:t>
          </a:r>
          <a:r>
            <a:rPr lang="en-US" sz="2100" kern="1200" err="1"/>
            <a:t>na</a:t>
          </a:r>
          <a:r>
            <a:rPr lang="en-US" sz="2100" kern="1200"/>
            <a:t> </a:t>
          </a:r>
          <a:r>
            <a:rPr lang="en-US" sz="2100" kern="1200" err="1"/>
            <a:t>vrijeme</a:t>
          </a:r>
          <a:r>
            <a:rPr lang="en-US" sz="2100" kern="1200"/>
            <a:t> , </a:t>
          </a:r>
          <a:r>
            <a:rPr lang="en-US" sz="2100" kern="1200" err="1"/>
            <a:t>zar</a:t>
          </a:r>
          <a:r>
            <a:rPr lang="en-US" sz="2100" kern="1200"/>
            <a:t> ne ?</a:t>
          </a:r>
        </a:p>
      </dsp:txBody>
      <dsp:txXfrm>
        <a:off x="41979" y="5489600"/>
        <a:ext cx="8183982" cy="775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678CA-882F-49F1-B40E-009520B5E59B}">
      <dsp:nvSpPr>
        <dsp:cNvPr id="0" name=""/>
        <dsp:cNvSpPr/>
      </dsp:nvSpPr>
      <dsp:spPr>
        <a:xfrm>
          <a:off x="0" y="568202"/>
          <a:ext cx="5751148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Pi </a:t>
          </a:r>
          <a:r>
            <a:rPr lang="en-US" sz="2000" kern="1200" err="1"/>
            <a:t>ili</a:t>
          </a:r>
          <a:r>
            <a:rPr lang="en-US" sz="2000" kern="1200"/>
            <a:t> π je </a:t>
          </a:r>
          <a:r>
            <a:rPr lang="en-US" sz="2000" kern="1200" err="1"/>
            <a:t>matematička</a:t>
          </a:r>
          <a:r>
            <a:rPr lang="en-US" sz="2000" kern="1200"/>
            <a:t> </a:t>
          </a:r>
          <a:r>
            <a:rPr lang="en-US" sz="2000" kern="1200" err="1"/>
            <a:t>konstanta</a:t>
          </a:r>
          <a:r>
            <a:rPr lang="en-US" sz="2000" kern="1200"/>
            <a:t>, </a:t>
          </a:r>
          <a:r>
            <a:rPr lang="en-US" sz="2000" kern="1200" err="1"/>
            <a:t>danas</a:t>
          </a:r>
          <a:r>
            <a:rPr lang="en-US" sz="2000" kern="1200"/>
            <a:t> </a:t>
          </a:r>
          <a:r>
            <a:rPr lang="en-US" sz="2000" kern="1200" err="1"/>
            <a:t>široko</a:t>
          </a:r>
          <a:r>
            <a:rPr lang="en-US" sz="2000" kern="1200"/>
            <a:t> </a:t>
          </a:r>
          <a:r>
            <a:rPr lang="en-US" sz="2000" kern="1200" err="1"/>
            <a:t>primjenjivana</a:t>
          </a:r>
          <a:r>
            <a:rPr lang="en-US" sz="2000" kern="1200"/>
            <a:t> u </a:t>
          </a:r>
          <a:r>
            <a:rPr lang="en-US" sz="2000" kern="1200" err="1"/>
            <a:t>matematici</a:t>
          </a:r>
          <a:r>
            <a:rPr lang="en-US" sz="2000" kern="1200"/>
            <a:t> </a:t>
          </a:r>
          <a:r>
            <a:rPr lang="en-US" sz="2000" kern="1200" err="1"/>
            <a:t>i</a:t>
          </a:r>
          <a:r>
            <a:rPr lang="en-US" sz="2000" kern="1200"/>
            <a:t> </a:t>
          </a:r>
          <a:r>
            <a:rPr lang="en-US" sz="2000" kern="1200" err="1"/>
            <a:t>fizici</a:t>
          </a:r>
          <a:r>
            <a:rPr lang="en-US" sz="2000" kern="1200"/>
            <a:t>. </a:t>
          </a:r>
          <a:r>
            <a:rPr lang="en-US" sz="2000" kern="1200" err="1"/>
            <a:t>Definira</a:t>
          </a:r>
          <a:r>
            <a:rPr lang="en-US" sz="2000" kern="1200"/>
            <a:t> se </a:t>
          </a:r>
          <a:r>
            <a:rPr lang="en-US" sz="2000" kern="1200" err="1"/>
            <a:t>kao</a:t>
          </a:r>
          <a:r>
            <a:rPr lang="en-US" sz="2000" kern="1200"/>
            <a:t> </a:t>
          </a:r>
          <a:r>
            <a:rPr lang="en-US" sz="2000" kern="1200" err="1"/>
            <a:t>odnos</a:t>
          </a:r>
          <a:r>
            <a:rPr lang="en-US" sz="2000" kern="1200"/>
            <a:t> </a:t>
          </a:r>
          <a:r>
            <a:rPr lang="en-US" sz="2000" kern="1200" err="1"/>
            <a:t>opsega</a:t>
          </a:r>
          <a:r>
            <a:rPr lang="en-US" sz="2000" kern="1200"/>
            <a:t> </a:t>
          </a:r>
          <a:r>
            <a:rPr lang="en-US" sz="2000" kern="1200" err="1"/>
            <a:t>i</a:t>
          </a:r>
          <a:r>
            <a:rPr lang="en-US" sz="2000" kern="1200"/>
            <a:t> </a:t>
          </a:r>
          <a:r>
            <a:rPr lang="en-US" sz="2000" kern="1200" err="1"/>
            <a:t>promjera</a:t>
          </a:r>
          <a:r>
            <a:rPr lang="en-US" sz="2000" kern="1200"/>
            <a:t> </a:t>
          </a:r>
          <a:r>
            <a:rPr lang="en-US" sz="2000" kern="1200" err="1"/>
            <a:t>kruga</a:t>
          </a:r>
          <a:r>
            <a:rPr lang="en-US" sz="2000" kern="1200"/>
            <a:t>. </a:t>
          </a:r>
        </a:p>
      </dsp:txBody>
      <dsp:txXfrm>
        <a:off x="51403" y="619605"/>
        <a:ext cx="5648342" cy="950194"/>
      </dsp:txXfrm>
    </dsp:sp>
    <dsp:sp modelId="{39A44EAB-CA3B-4B48-B185-D6E16365B948}">
      <dsp:nvSpPr>
        <dsp:cNvPr id="0" name=""/>
        <dsp:cNvSpPr/>
      </dsp:nvSpPr>
      <dsp:spPr>
        <a:xfrm>
          <a:off x="0" y="1678802"/>
          <a:ext cx="5751148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Pi je </a:t>
          </a:r>
          <a:r>
            <a:rPr lang="en-US" sz="2000" kern="1200" err="1"/>
            <a:t>također</a:t>
          </a:r>
          <a:r>
            <a:rPr lang="en-US" sz="2000" kern="1200"/>
            <a:t> </a:t>
          </a:r>
          <a:r>
            <a:rPr lang="en-US" sz="2000" kern="1200" err="1"/>
            <a:t>poznat</a:t>
          </a:r>
          <a:r>
            <a:rPr lang="en-US" sz="2000" kern="1200"/>
            <a:t> </a:t>
          </a:r>
          <a:r>
            <a:rPr lang="en-US" sz="2000" kern="1200" err="1"/>
            <a:t>i</a:t>
          </a:r>
          <a:r>
            <a:rPr lang="en-US" sz="2000" kern="1200"/>
            <a:t> </a:t>
          </a:r>
          <a:r>
            <a:rPr lang="en-US" sz="2000" kern="1200" err="1"/>
            <a:t>kao</a:t>
          </a:r>
          <a:r>
            <a:rPr lang="en-US" sz="2000" kern="1200"/>
            <a:t> </a:t>
          </a:r>
          <a:r>
            <a:rPr lang="en-US" sz="2000" kern="1200" err="1"/>
            <a:t>Arhimedova</a:t>
          </a:r>
          <a:r>
            <a:rPr lang="en-US" sz="2000" kern="1200"/>
            <a:t> </a:t>
          </a:r>
          <a:r>
            <a:rPr lang="en-US" sz="2000" kern="1200" err="1"/>
            <a:t>konstanta</a:t>
          </a:r>
          <a:endParaRPr lang="en-US" sz="2000" kern="1200"/>
        </a:p>
      </dsp:txBody>
      <dsp:txXfrm>
        <a:off x="51403" y="1730205"/>
        <a:ext cx="5648342" cy="950194"/>
      </dsp:txXfrm>
    </dsp:sp>
    <dsp:sp modelId="{59F1C424-C4B8-473F-A162-C3C2525D0B2D}">
      <dsp:nvSpPr>
        <dsp:cNvPr id="0" name=""/>
        <dsp:cNvSpPr/>
      </dsp:nvSpPr>
      <dsp:spPr>
        <a:xfrm>
          <a:off x="0" y="2789402"/>
          <a:ext cx="5751148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 </a:t>
          </a:r>
          <a:r>
            <a:rPr lang="en-US" sz="2000" kern="1200" err="1"/>
            <a:t>praksi</a:t>
          </a:r>
          <a:r>
            <a:rPr lang="en-US" sz="2000" kern="1200"/>
            <a:t> se </a:t>
          </a:r>
          <a:r>
            <a:rPr lang="en-US" sz="2000" kern="1200" err="1"/>
            <a:t>bilježi</a:t>
          </a:r>
          <a:r>
            <a:rPr lang="en-US" sz="2000" kern="1200"/>
            <a:t> </a:t>
          </a:r>
          <a:r>
            <a:rPr lang="en-US" sz="2000" kern="1200" err="1"/>
            <a:t>malim</a:t>
          </a:r>
          <a:r>
            <a:rPr lang="en-US" sz="2000" kern="1200"/>
            <a:t> </a:t>
          </a:r>
          <a:r>
            <a:rPr lang="en-US" sz="2000" kern="1200" err="1"/>
            <a:t>grčkim</a:t>
          </a:r>
          <a:r>
            <a:rPr lang="en-US" sz="2000" kern="1200"/>
            <a:t> </a:t>
          </a:r>
          <a:r>
            <a:rPr lang="en-US" sz="2000" kern="1200" err="1"/>
            <a:t>slovom</a:t>
          </a:r>
          <a:r>
            <a:rPr lang="en-US" sz="2000" kern="1200"/>
            <a:t> π a u </a:t>
          </a:r>
          <a:r>
            <a:rPr lang="en-US" sz="2000" kern="1200" err="1"/>
            <a:t>hrvatskom</a:t>
          </a:r>
          <a:r>
            <a:rPr lang="en-US" sz="2000" kern="1200"/>
            <a:t> </a:t>
          </a:r>
          <a:r>
            <a:rPr lang="en-US" sz="2000" kern="1200" err="1"/>
            <a:t>jeziku</a:t>
          </a:r>
          <a:r>
            <a:rPr lang="en-US" sz="2000" kern="1200"/>
            <a:t> je </a:t>
          </a:r>
          <a:r>
            <a:rPr lang="en-US" sz="2000" kern="1200" err="1"/>
            <a:t>pravilno</a:t>
          </a:r>
          <a:r>
            <a:rPr lang="en-US" sz="2000" kern="1200"/>
            <a:t> </a:t>
          </a:r>
          <a:r>
            <a:rPr lang="en-US" sz="2000" kern="1200" err="1"/>
            <a:t>pisati</a:t>
          </a:r>
          <a:r>
            <a:rPr lang="en-US" sz="2000" kern="1200"/>
            <a:t> </a:t>
          </a:r>
          <a:r>
            <a:rPr lang="en-US" sz="2000" kern="1200" err="1"/>
            <a:t>i</a:t>
          </a:r>
          <a:r>
            <a:rPr lang="en-US" sz="2000" kern="1200"/>
            <a:t> pi.</a:t>
          </a:r>
        </a:p>
      </dsp:txBody>
      <dsp:txXfrm>
        <a:off x="51403" y="2840805"/>
        <a:ext cx="5648342" cy="950194"/>
      </dsp:txXfrm>
    </dsp:sp>
    <dsp:sp modelId="{51203CB1-81EB-43A1-B713-D7D82AE3D250}">
      <dsp:nvSpPr>
        <dsp:cNvPr id="0" name=""/>
        <dsp:cNvSpPr/>
      </dsp:nvSpPr>
      <dsp:spPr>
        <a:xfrm>
          <a:off x="0" y="3900002"/>
          <a:ext cx="5751148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Pi je </a:t>
          </a:r>
          <a:r>
            <a:rPr lang="en-US" sz="2000" kern="1200" err="1"/>
            <a:t>spojio</a:t>
          </a:r>
          <a:r>
            <a:rPr lang="en-US" sz="2000" kern="1200"/>
            <a:t> </a:t>
          </a:r>
          <a:r>
            <a:rPr lang="en-US" sz="2000" kern="1200" err="1"/>
            <a:t>i</a:t>
          </a:r>
          <a:r>
            <a:rPr lang="en-US" sz="2000" kern="1200"/>
            <a:t> </a:t>
          </a:r>
          <a:r>
            <a:rPr lang="en-US" sz="2000" kern="1200" err="1"/>
            <a:t>dva</a:t>
          </a:r>
          <a:r>
            <a:rPr lang="en-US" sz="2000" kern="1200"/>
            <a:t> </a:t>
          </a:r>
          <a:r>
            <a:rPr lang="en-US" sz="2000" kern="1200" err="1"/>
            <a:t>najpoznatija</a:t>
          </a:r>
          <a:r>
            <a:rPr lang="en-US" sz="2000" kern="1200"/>
            <a:t> </a:t>
          </a:r>
          <a:r>
            <a:rPr lang="en-US" sz="2000" kern="1200" err="1"/>
            <a:t>genija</a:t>
          </a:r>
          <a:r>
            <a:rPr lang="en-US" sz="2000" kern="1200"/>
            <a:t> 20. </a:t>
          </a:r>
          <a:r>
            <a:rPr lang="en-US" sz="2000" kern="1200" err="1"/>
            <a:t>i</a:t>
          </a:r>
          <a:r>
            <a:rPr lang="en-US" sz="2000" kern="1200"/>
            <a:t> 21. </a:t>
          </a:r>
          <a:r>
            <a:rPr lang="en-US" sz="2000" kern="1200" err="1"/>
            <a:t>stoljeća</a:t>
          </a:r>
          <a:r>
            <a:rPr lang="en-US" sz="2000" kern="1200"/>
            <a:t>; </a:t>
          </a:r>
          <a:r>
            <a:rPr lang="en-US" sz="2000" kern="1200" err="1"/>
            <a:t>naime</a:t>
          </a:r>
          <a:r>
            <a:rPr lang="en-US" sz="2000" kern="1200"/>
            <a:t>, </a:t>
          </a:r>
          <a:r>
            <a:rPr lang="en-US" sz="2000" kern="1200" err="1"/>
            <a:t>na</a:t>
          </a:r>
          <a:r>
            <a:rPr lang="en-US" sz="2000" kern="1200"/>
            <a:t> </a:t>
          </a:r>
          <a:r>
            <a:rPr lang="en-US" sz="2000" kern="1200" err="1"/>
            <a:t>ovaj</a:t>
          </a:r>
          <a:r>
            <a:rPr lang="en-US" sz="2000" kern="1200"/>
            <a:t> se </a:t>
          </a:r>
          <a:r>
            <a:rPr lang="en-US" sz="2000" kern="1200" err="1"/>
            <a:t>poseban</a:t>
          </a:r>
          <a:r>
            <a:rPr lang="en-US" sz="2000" kern="1200"/>
            <a:t> dan</a:t>
          </a:r>
          <a:r>
            <a:rPr lang="en-US" sz="2000" kern="1200">
              <a:latin typeface="Source Sans Pro"/>
            </a:rPr>
            <a:t> </a:t>
          </a:r>
          <a:r>
            <a:rPr lang="en-US" sz="2000" kern="1200" err="1">
              <a:latin typeface="Source Sans Pro"/>
            </a:rPr>
            <a:t>rodio</a:t>
          </a:r>
          <a:r>
            <a:rPr lang="en-US" sz="2000" kern="1200">
              <a:latin typeface="Source Sans Pro"/>
            </a:rPr>
            <a:t> </a:t>
          </a:r>
          <a:r>
            <a:rPr lang="en-US" sz="2000" kern="1200"/>
            <a:t>Albert Einstein, a </a:t>
          </a:r>
          <a:r>
            <a:rPr lang="en-US" sz="2000" kern="1200">
              <a:latin typeface="Source Sans Pro"/>
            </a:rPr>
            <a:t>umro Stephen</a:t>
          </a:r>
          <a:r>
            <a:rPr lang="en-US" sz="2000" kern="1200"/>
            <a:t> Hawking.</a:t>
          </a:r>
        </a:p>
      </dsp:txBody>
      <dsp:txXfrm>
        <a:off x="51403" y="3951405"/>
        <a:ext cx="5648342" cy="950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A5833-90A6-4F70-A712-BF22E42D69F2}">
      <dsp:nvSpPr>
        <dsp:cNvPr id="0" name=""/>
        <dsp:cNvSpPr/>
      </dsp:nvSpPr>
      <dsp:spPr>
        <a:xfrm>
          <a:off x="0" y="195275"/>
          <a:ext cx="5461587" cy="1283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π je </a:t>
          </a:r>
          <a:r>
            <a:rPr lang="en-US" sz="1900" kern="1200" err="1"/>
            <a:t>iracionalan</a:t>
          </a:r>
          <a:r>
            <a:rPr lang="en-US" sz="1900" kern="1200"/>
            <a:t> </a:t>
          </a:r>
          <a:r>
            <a:rPr lang="en-US" sz="1900" kern="1200" err="1"/>
            <a:t>broj</a:t>
          </a:r>
          <a:r>
            <a:rPr lang="en-US" sz="1900" kern="1200"/>
            <a:t> </a:t>
          </a:r>
          <a:r>
            <a:rPr lang="en-US" sz="1900" kern="1200" err="1"/>
            <a:t>i</a:t>
          </a:r>
          <a:r>
            <a:rPr lang="en-US" sz="1900" kern="1200"/>
            <a:t> </a:t>
          </a:r>
          <a:r>
            <a:rPr lang="en-US" sz="1900" kern="1200" err="1"/>
            <a:t>nemoguće</a:t>
          </a:r>
          <a:r>
            <a:rPr lang="en-US" sz="1900" kern="1200"/>
            <a:t> ga je </a:t>
          </a:r>
          <a:r>
            <a:rPr lang="en-US" sz="1900" kern="1200" err="1"/>
            <a:t>prikazati</a:t>
          </a:r>
          <a:r>
            <a:rPr lang="en-US" sz="1900" kern="1200"/>
            <a:t> </a:t>
          </a:r>
          <a:r>
            <a:rPr lang="en-US" sz="1900" kern="1200" err="1"/>
            <a:t>kao</a:t>
          </a:r>
          <a:r>
            <a:rPr lang="en-US" sz="1900" kern="1200"/>
            <a:t> </a:t>
          </a:r>
          <a:r>
            <a:rPr lang="en-US" sz="1900" kern="1200" err="1"/>
            <a:t>razlomak</a:t>
          </a:r>
          <a:r>
            <a:rPr lang="en-US" sz="1900" kern="1200"/>
            <a:t>.</a:t>
          </a:r>
        </a:p>
      </dsp:txBody>
      <dsp:txXfrm>
        <a:off x="62669" y="257944"/>
        <a:ext cx="5336249" cy="1158444"/>
      </dsp:txXfrm>
    </dsp:sp>
    <dsp:sp modelId="{E1FA2F80-CADE-44B6-8B81-B596AA620760}">
      <dsp:nvSpPr>
        <dsp:cNvPr id="0" name=""/>
        <dsp:cNvSpPr/>
      </dsp:nvSpPr>
      <dsp:spPr>
        <a:xfrm>
          <a:off x="0" y="1533777"/>
          <a:ext cx="5461587" cy="1283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Prvi koji je </a:t>
          </a:r>
          <a:r>
            <a:rPr lang="en-US" sz="1900" kern="1200" err="1"/>
            <a:t>točno</a:t>
          </a:r>
          <a:r>
            <a:rPr lang="en-US" sz="1900" kern="1200"/>
            <a:t> </a:t>
          </a:r>
          <a:r>
            <a:rPr lang="en-US" sz="1900" kern="1200" err="1"/>
            <a:t>procijenio</a:t>
          </a:r>
          <a:r>
            <a:rPr lang="en-US" sz="1900" kern="1200"/>
            <a:t> </a:t>
          </a:r>
          <a:r>
            <a:rPr lang="en-US" sz="1900" kern="1200" err="1"/>
            <a:t>vrijednost</a:t>
          </a:r>
          <a:r>
            <a:rPr lang="en-US" sz="1900" kern="1200"/>
            <a:t> </a:t>
          </a:r>
          <a:r>
            <a:rPr lang="en-US" sz="1900" kern="1200" err="1"/>
            <a:t>broja</a:t>
          </a:r>
          <a:r>
            <a:rPr lang="en-US" sz="1900" kern="1200"/>
            <a:t> π bio je </a:t>
          </a:r>
          <a:r>
            <a:rPr lang="en-US" sz="1900" kern="1200" err="1"/>
            <a:t>Arhimed</a:t>
          </a:r>
          <a:r>
            <a:rPr lang="en-US" sz="1900" kern="1200"/>
            <a:t> </a:t>
          </a:r>
          <a:r>
            <a:rPr lang="en-US" sz="1900" kern="1200" err="1"/>
            <a:t>iz</a:t>
          </a:r>
          <a:r>
            <a:rPr lang="en-US" sz="1900" kern="1200"/>
            <a:t> </a:t>
          </a:r>
          <a:r>
            <a:rPr lang="en-US" sz="1900" kern="1200" err="1"/>
            <a:t>Sirakuze</a:t>
          </a:r>
          <a:r>
            <a:rPr lang="en-US" sz="1900" kern="1200"/>
            <a:t> koji je </a:t>
          </a:r>
          <a:r>
            <a:rPr lang="en-US" sz="1900" kern="1200" err="1"/>
            <a:t>shvatio</a:t>
          </a:r>
          <a:r>
            <a:rPr lang="en-US" sz="1900" kern="1200"/>
            <a:t> </a:t>
          </a:r>
          <a:r>
            <a:rPr lang="en-US" sz="1900" kern="1200" err="1"/>
            <a:t>kako</a:t>
          </a:r>
          <a:r>
            <a:rPr lang="en-US" sz="1900" kern="1200"/>
            <a:t> </a:t>
          </a:r>
          <a:r>
            <a:rPr lang="en-US" sz="1900" kern="1200" err="1"/>
            <a:t>vrijednost</a:t>
          </a:r>
          <a:r>
            <a:rPr lang="en-US" sz="1900" kern="1200"/>
            <a:t> </a:t>
          </a:r>
          <a:r>
            <a:rPr lang="en-US" sz="1900" kern="1200" err="1"/>
            <a:t>broja</a:t>
          </a:r>
          <a:r>
            <a:rPr lang="en-US" sz="1900" kern="1200"/>
            <a:t> π </a:t>
          </a:r>
          <a:r>
            <a:rPr lang="en-US" sz="1900" kern="1200" err="1"/>
            <a:t>može</a:t>
          </a:r>
          <a:r>
            <a:rPr lang="en-US" sz="1900" kern="1200"/>
            <a:t> </a:t>
          </a:r>
          <a:r>
            <a:rPr lang="en-US" sz="1900" kern="1200" err="1"/>
            <a:t>biti</a:t>
          </a:r>
          <a:r>
            <a:rPr lang="en-US" sz="1900" kern="1200"/>
            <a:t> </a:t>
          </a:r>
          <a:r>
            <a:rPr lang="en-US" sz="1900" kern="1200" err="1"/>
            <a:t>određena</a:t>
          </a:r>
          <a:r>
            <a:rPr lang="en-US" sz="1900" kern="1200"/>
            <a:t> </a:t>
          </a:r>
          <a:r>
            <a:rPr lang="en-US" sz="1900" kern="1200" err="1"/>
            <a:t>upisivanjem</a:t>
          </a:r>
          <a:r>
            <a:rPr lang="en-US" sz="1900" kern="1200"/>
            <a:t> </a:t>
          </a:r>
          <a:r>
            <a:rPr lang="en-US" sz="1900" kern="1200" err="1"/>
            <a:t>pravilnih</a:t>
          </a:r>
          <a:r>
            <a:rPr lang="en-US" sz="1900" kern="1200"/>
            <a:t> </a:t>
          </a:r>
          <a:r>
            <a:rPr lang="en-US" sz="1900" kern="1200" err="1"/>
            <a:t>mnogokuta</a:t>
          </a:r>
          <a:r>
            <a:rPr lang="en-US" sz="1900" kern="1200"/>
            <a:t> </a:t>
          </a:r>
          <a:r>
            <a:rPr lang="en-US" sz="1900" kern="1200" err="1"/>
            <a:t>unutar</a:t>
          </a:r>
          <a:r>
            <a:rPr lang="en-US" sz="1900" kern="1200"/>
            <a:t> </a:t>
          </a:r>
          <a:r>
            <a:rPr lang="en-US" sz="1900" kern="1200" err="1"/>
            <a:t>kruga</a:t>
          </a:r>
          <a:r>
            <a:rPr lang="en-US" sz="1900" kern="1200"/>
            <a:t>.</a:t>
          </a:r>
        </a:p>
      </dsp:txBody>
      <dsp:txXfrm>
        <a:off x="62669" y="1596446"/>
        <a:ext cx="5336249" cy="1158444"/>
      </dsp:txXfrm>
    </dsp:sp>
    <dsp:sp modelId="{181305C2-7E5E-4ABD-B024-1190BFBB1A0C}">
      <dsp:nvSpPr>
        <dsp:cNvPr id="0" name=""/>
        <dsp:cNvSpPr/>
      </dsp:nvSpPr>
      <dsp:spPr>
        <a:xfrm>
          <a:off x="0" y="2872280"/>
          <a:ext cx="5461587" cy="1283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Prvu veliku proslavu dana broja π organizirao je fizičar Larry Shaw 1988. godine u Exploratoriumu u San Franciscu.</a:t>
          </a:r>
          <a:endParaRPr lang="en-US" sz="1900" kern="1200">
            <a:latin typeface="Source Sans Pro"/>
          </a:endParaRPr>
        </a:p>
      </dsp:txBody>
      <dsp:txXfrm>
        <a:off x="62669" y="2934949"/>
        <a:ext cx="5336249" cy="1158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3779F-33FF-4E1B-881A-47D374B82B72}">
      <dsp:nvSpPr>
        <dsp:cNvPr id="0" name=""/>
        <dsp:cNvSpPr/>
      </dsp:nvSpPr>
      <dsp:spPr>
        <a:xfrm>
          <a:off x="0" y="699"/>
          <a:ext cx="657141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6E8E1-6D60-43AE-9BC8-0BCE28285DEA}">
      <dsp:nvSpPr>
        <dsp:cNvPr id="0" name=""/>
        <dsp:cNvSpPr/>
      </dsp:nvSpPr>
      <dsp:spPr>
        <a:xfrm>
          <a:off x="0" y="699"/>
          <a:ext cx="6571413" cy="81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 </a:t>
          </a:r>
          <a:r>
            <a:rPr lang="en-US" sz="1700" kern="1200" err="1"/>
            <a:t>prvih</a:t>
          </a:r>
          <a:r>
            <a:rPr lang="en-US" sz="1700" kern="1200"/>
            <a:t> 100 000 </a:t>
          </a:r>
          <a:r>
            <a:rPr lang="en-US" sz="1700" kern="1200" err="1"/>
            <a:t>znamenaka</a:t>
          </a:r>
          <a:r>
            <a:rPr lang="en-US" sz="1700" kern="1200"/>
            <a:t> </a:t>
          </a:r>
          <a:r>
            <a:rPr lang="en-US" sz="1700" kern="1200" err="1"/>
            <a:t>najčešće</a:t>
          </a:r>
          <a:r>
            <a:rPr lang="en-US" sz="1700" kern="1200"/>
            <a:t> se </a:t>
          </a:r>
          <a:r>
            <a:rPr lang="en-US" sz="1700" kern="1200" err="1"/>
            <a:t>pojavljuje</a:t>
          </a:r>
          <a:r>
            <a:rPr lang="en-US" sz="1700" kern="1200"/>
            <a:t> </a:t>
          </a:r>
          <a:r>
            <a:rPr lang="en-US" sz="1700" kern="1200" err="1"/>
            <a:t>broj</a:t>
          </a:r>
          <a:r>
            <a:rPr lang="en-US" sz="1700" kern="1200"/>
            <a:t> 1</a:t>
          </a:r>
        </a:p>
      </dsp:txBody>
      <dsp:txXfrm>
        <a:off x="0" y="699"/>
        <a:ext cx="6571413" cy="818326"/>
      </dsp:txXfrm>
    </dsp:sp>
    <dsp:sp modelId="{B5CFFB7C-143C-4B1B-ABBD-B212C267A200}">
      <dsp:nvSpPr>
        <dsp:cNvPr id="0" name=""/>
        <dsp:cNvSpPr/>
      </dsp:nvSpPr>
      <dsp:spPr>
        <a:xfrm>
          <a:off x="0" y="819026"/>
          <a:ext cx="6571413" cy="0"/>
        </a:xfrm>
        <a:prstGeom prst="line">
          <a:avLst/>
        </a:prstGeom>
        <a:solidFill>
          <a:schemeClr val="accent5">
            <a:hueOff val="-1154481"/>
            <a:satOff val="-2005"/>
            <a:lumOff val="131"/>
            <a:alphaOff val="0"/>
          </a:schemeClr>
        </a:solidFill>
        <a:ln w="12700" cap="flat" cmpd="sng" algn="ctr">
          <a:solidFill>
            <a:schemeClr val="accent5">
              <a:hueOff val="-1154481"/>
              <a:satOff val="-2005"/>
              <a:lumOff val="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A9CBA-5740-436B-915F-1FA74E625C0B}">
      <dsp:nvSpPr>
        <dsp:cNvPr id="0" name=""/>
        <dsp:cNvSpPr/>
      </dsp:nvSpPr>
      <dsp:spPr>
        <a:xfrm>
          <a:off x="0" y="819026"/>
          <a:ext cx="6571413" cy="81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Tek 1706. </a:t>
          </a:r>
          <a:r>
            <a:rPr lang="en-US" sz="1700" kern="1200" err="1"/>
            <a:t>godine</a:t>
          </a:r>
          <a:r>
            <a:rPr lang="en-US" sz="1700" kern="1200"/>
            <a:t> je </a:t>
          </a:r>
          <a:r>
            <a:rPr lang="en-US" sz="1700" kern="1200" err="1"/>
            <a:t>uveden</a:t>
          </a:r>
          <a:r>
            <a:rPr lang="en-US" sz="1700" kern="1200"/>
            <a:t> </a:t>
          </a:r>
          <a:r>
            <a:rPr lang="en-US" sz="1700" kern="1200" err="1"/>
            <a:t>simbol</a:t>
          </a:r>
          <a:r>
            <a:rPr lang="en-US" sz="1700" kern="1200"/>
            <a:t> π</a:t>
          </a:r>
        </a:p>
      </dsp:txBody>
      <dsp:txXfrm>
        <a:off x="0" y="819026"/>
        <a:ext cx="6571413" cy="818326"/>
      </dsp:txXfrm>
    </dsp:sp>
    <dsp:sp modelId="{EA804E90-0F55-4AEA-AF3B-850BC53B70CA}">
      <dsp:nvSpPr>
        <dsp:cNvPr id="0" name=""/>
        <dsp:cNvSpPr/>
      </dsp:nvSpPr>
      <dsp:spPr>
        <a:xfrm>
          <a:off x="0" y="1637352"/>
          <a:ext cx="6571413" cy="0"/>
        </a:xfrm>
        <a:prstGeom prst="line">
          <a:avLst/>
        </a:prstGeom>
        <a:solidFill>
          <a:schemeClr val="accent5">
            <a:hueOff val="-2308962"/>
            <a:satOff val="-4011"/>
            <a:lumOff val="261"/>
            <a:alphaOff val="0"/>
          </a:schemeClr>
        </a:solidFill>
        <a:ln w="12700" cap="flat" cmpd="sng" algn="ctr">
          <a:solidFill>
            <a:schemeClr val="accent5">
              <a:hueOff val="-2308962"/>
              <a:satOff val="-4011"/>
              <a:lumOff val="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7B5D3-5B4F-42A7-8C90-AE1D898407B6}">
      <dsp:nvSpPr>
        <dsp:cNvPr id="0" name=""/>
        <dsp:cNvSpPr/>
      </dsp:nvSpPr>
      <dsp:spPr>
        <a:xfrm>
          <a:off x="0" y="1637352"/>
          <a:ext cx="6571413" cy="81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Hrvatski </a:t>
          </a:r>
          <a:r>
            <a:rPr lang="en-US" sz="1700" kern="1200" err="1"/>
            <a:t>rekord</a:t>
          </a:r>
          <a:r>
            <a:rPr lang="en-US" sz="1700" kern="1200"/>
            <a:t> u </a:t>
          </a:r>
          <a:r>
            <a:rPr lang="en-US" sz="1700" kern="1200" err="1"/>
            <a:t>sricanju</a:t>
          </a:r>
          <a:r>
            <a:rPr lang="en-US" sz="1700" kern="1200"/>
            <a:t> </a:t>
          </a:r>
          <a:r>
            <a:rPr lang="en-US" sz="1700" kern="1200" err="1"/>
            <a:t>znamenka</a:t>
          </a:r>
          <a:r>
            <a:rPr lang="en-US" sz="1700" kern="1200"/>
            <a:t> </a:t>
          </a:r>
          <a:r>
            <a:rPr lang="en-US" sz="1700" kern="1200" err="1"/>
            <a:t>broja</a:t>
          </a:r>
          <a:r>
            <a:rPr lang="en-US" sz="1700" kern="1200"/>
            <a:t> Pi </a:t>
          </a:r>
          <a:r>
            <a:rPr lang="en-US" sz="1700" kern="1200" err="1"/>
            <a:t>iznosi</a:t>
          </a:r>
          <a:r>
            <a:rPr lang="en-US" sz="1700" kern="1200"/>
            <a:t> 1570 </a:t>
          </a:r>
          <a:r>
            <a:rPr lang="en-US" sz="1700" kern="1200" err="1"/>
            <a:t>znamenaka</a:t>
          </a:r>
          <a:r>
            <a:rPr lang="en-US" sz="1700" kern="1200"/>
            <a:t>.</a:t>
          </a:r>
        </a:p>
      </dsp:txBody>
      <dsp:txXfrm>
        <a:off x="0" y="1637352"/>
        <a:ext cx="6571413" cy="818326"/>
      </dsp:txXfrm>
    </dsp:sp>
    <dsp:sp modelId="{80FD9BDB-58FD-4D46-98C3-D369A5BCDB53}">
      <dsp:nvSpPr>
        <dsp:cNvPr id="0" name=""/>
        <dsp:cNvSpPr/>
      </dsp:nvSpPr>
      <dsp:spPr>
        <a:xfrm>
          <a:off x="0" y="2455679"/>
          <a:ext cx="6571413" cy="0"/>
        </a:xfrm>
        <a:prstGeom prst="line">
          <a:avLst/>
        </a:prstGeom>
        <a:solidFill>
          <a:schemeClr val="accent5">
            <a:hueOff val="-3463443"/>
            <a:satOff val="-6016"/>
            <a:lumOff val="392"/>
            <a:alphaOff val="0"/>
          </a:schemeClr>
        </a:solidFill>
        <a:ln w="12700" cap="flat" cmpd="sng" algn="ctr">
          <a:solidFill>
            <a:schemeClr val="accent5">
              <a:hueOff val="-3463443"/>
              <a:satOff val="-6016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BDB0B-2E3E-4A12-8CFE-2CC76ACA4200}">
      <dsp:nvSpPr>
        <dsp:cNvPr id="0" name=""/>
        <dsp:cNvSpPr/>
      </dsp:nvSpPr>
      <dsp:spPr>
        <a:xfrm>
          <a:off x="0" y="2455679"/>
          <a:ext cx="6571413" cy="81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err="1"/>
            <a:t>Među</a:t>
          </a:r>
          <a:r>
            <a:rPr lang="en-US" sz="1700" kern="1200"/>
            <a:t> </a:t>
          </a:r>
          <a:r>
            <a:rPr lang="en-US" sz="1700" kern="1200" err="1"/>
            <a:t>prvom</a:t>
          </a:r>
          <a:r>
            <a:rPr lang="en-US" sz="1700" kern="1200"/>
            <a:t> 31 </a:t>
          </a:r>
          <a:r>
            <a:rPr lang="en-US" sz="1700" kern="1200" err="1"/>
            <a:t>decimalom</a:t>
          </a:r>
          <a:r>
            <a:rPr lang="en-US" sz="1700" kern="1200"/>
            <a:t> </a:t>
          </a:r>
          <a:r>
            <a:rPr lang="en-US" sz="1700" kern="1200" err="1"/>
            <a:t>broja</a:t>
          </a:r>
          <a:r>
            <a:rPr lang="en-US" sz="1700" kern="1200"/>
            <a:t> π </a:t>
          </a:r>
          <a:r>
            <a:rPr lang="en-US" sz="1700" kern="1200" err="1"/>
            <a:t>nema</a:t>
          </a:r>
          <a:r>
            <a:rPr lang="en-US" sz="1700" kern="1200"/>
            <a:t> </a:t>
          </a:r>
          <a:r>
            <a:rPr lang="en-US" sz="1700" kern="1200" err="1"/>
            <a:t>niti</a:t>
          </a:r>
          <a:r>
            <a:rPr lang="en-US" sz="1700" kern="1200"/>
            <a:t> </a:t>
          </a:r>
          <a:r>
            <a:rPr lang="en-US" sz="1700" kern="1200" err="1"/>
            <a:t>jedne</a:t>
          </a:r>
          <a:r>
            <a:rPr lang="en-US" sz="1700" kern="1200"/>
            <a:t> </a:t>
          </a:r>
          <a:r>
            <a:rPr lang="en-US" sz="1700" kern="1200" err="1"/>
            <a:t>nule</a:t>
          </a:r>
          <a:r>
            <a:rPr lang="en-US" sz="1700" kern="1200"/>
            <a:t>.</a:t>
          </a:r>
        </a:p>
      </dsp:txBody>
      <dsp:txXfrm>
        <a:off x="0" y="2455679"/>
        <a:ext cx="6571413" cy="818326"/>
      </dsp:txXfrm>
    </dsp:sp>
    <dsp:sp modelId="{FBF32654-7EDB-4899-BA6A-4C11C32E779A}">
      <dsp:nvSpPr>
        <dsp:cNvPr id="0" name=""/>
        <dsp:cNvSpPr/>
      </dsp:nvSpPr>
      <dsp:spPr>
        <a:xfrm>
          <a:off x="0" y="3274006"/>
          <a:ext cx="6571413" cy="0"/>
        </a:xfrm>
        <a:prstGeom prst="line">
          <a:avLst/>
        </a:prstGeom>
        <a:solidFill>
          <a:schemeClr val="accent5">
            <a:hueOff val="-4617924"/>
            <a:satOff val="-8021"/>
            <a:lumOff val="523"/>
            <a:alphaOff val="0"/>
          </a:schemeClr>
        </a:solidFill>
        <a:ln w="12700" cap="flat" cmpd="sng" algn="ctr">
          <a:solidFill>
            <a:schemeClr val="accent5">
              <a:hueOff val="-4617924"/>
              <a:satOff val="-8021"/>
              <a:lumOff val="5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D7C3A-E3CD-4D9E-BBCF-A35F9D8A852D}">
      <dsp:nvSpPr>
        <dsp:cNvPr id="0" name=""/>
        <dsp:cNvSpPr/>
      </dsp:nvSpPr>
      <dsp:spPr>
        <a:xfrm>
          <a:off x="0" y="3274006"/>
          <a:ext cx="6571413" cy="81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Jeste li </a:t>
          </a:r>
          <a:r>
            <a:rPr lang="en-US" sz="1700" kern="1200" err="1"/>
            <a:t>znali</a:t>
          </a:r>
          <a:r>
            <a:rPr lang="en-US" sz="1700" kern="1200"/>
            <a:t> da </a:t>
          </a:r>
          <a:r>
            <a:rPr lang="en-US" sz="1700" kern="1200" err="1"/>
            <a:t>su</a:t>
          </a:r>
          <a:r>
            <a:rPr lang="en-US" sz="1700" kern="1200"/>
            <a:t> 3.14 </a:t>
          </a:r>
          <a:r>
            <a:rPr lang="en-US" sz="1700" kern="1200" err="1"/>
            <a:t>posto</a:t>
          </a:r>
          <a:r>
            <a:rPr lang="en-US" sz="1700" kern="1200"/>
            <a:t> </a:t>
          </a:r>
          <a:r>
            <a:rPr lang="en-US" sz="1700" kern="1200" err="1"/>
            <a:t>mornara</a:t>
          </a:r>
          <a:r>
            <a:rPr lang="en-US" sz="1700" kern="1200"/>
            <a:t> </a:t>
          </a:r>
          <a:r>
            <a:rPr lang="en-US" sz="1700" kern="1200" err="1"/>
            <a:t>zapravo</a:t>
          </a:r>
          <a:r>
            <a:rPr lang="en-US" sz="1700" kern="1200"/>
            <a:t> PI-</a:t>
          </a:r>
          <a:r>
            <a:rPr lang="en-US" sz="1700" kern="1200" err="1"/>
            <a:t>rati</a:t>
          </a:r>
          <a:endParaRPr lang="en-US" sz="1700" kern="1200"/>
        </a:p>
      </dsp:txBody>
      <dsp:txXfrm>
        <a:off x="0" y="3274006"/>
        <a:ext cx="6571413" cy="818326"/>
      </dsp:txXfrm>
    </dsp:sp>
    <dsp:sp modelId="{22A7ADBF-0C37-4B76-AD62-6946C00BACA7}">
      <dsp:nvSpPr>
        <dsp:cNvPr id="0" name=""/>
        <dsp:cNvSpPr/>
      </dsp:nvSpPr>
      <dsp:spPr>
        <a:xfrm>
          <a:off x="0" y="4092333"/>
          <a:ext cx="6571413" cy="0"/>
        </a:xfrm>
        <a:prstGeom prst="line">
          <a:avLst/>
        </a:prstGeom>
        <a:solidFill>
          <a:schemeClr val="accent5">
            <a:hueOff val="-5772404"/>
            <a:satOff val="-10027"/>
            <a:lumOff val="653"/>
            <a:alphaOff val="0"/>
          </a:schemeClr>
        </a:solidFill>
        <a:ln w="12700" cap="flat" cmpd="sng" algn="ctr">
          <a:solidFill>
            <a:schemeClr val="accent5">
              <a:hueOff val="-5772404"/>
              <a:satOff val="-10027"/>
              <a:lumOff val="6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ED88E-E5AC-4079-A560-9E15BAE57FB8}">
      <dsp:nvSpPr>
        <dsp:cNvPr id="0" name=""/>
        <dsp:cNvSpPr/>
      </dsp:nvSpPr>
      <dsp:spPr>
        <a:xfrm>
          <a:off x="0" y="4092333"/>
          <a:ext cx="6571413" cy="81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Source Sans Pro"/>
            </a:rPr>
            <a:t>U epizodi</a:t>
          </a:r>
          <a:r>
            <a:rPr lang="en-US" sz="1700" kern="1200"/>
            <a:t> Star Treka ‘Wolf in the Fold’ Spock </a:t>
          </a:r>
          <a:r>
            <a:rPr lang="en-US" sz="1700" kern="1200" err="1"/>
            <a:t>uništava</a:t>
          </a:r>
          <a:r>
            <a:rPr lang="en-US" sz="1700" kern="1200"/>
            <a:t> </a:t>
          </a:r>
          <a:r>
            <a:rPr lang="en-US" sz="1700" kern="1200" err="1"/>
            <a:t>zlo</a:t>
          </a:r>
          <a:r>
            <a:rPr lang="en-US" sz="1700" kern="1200"/>
            <a:t> </a:t>
          </a:r>
          <a:r>
            <a:rPr lang="en-US" sz="1700" kern="1200" err="1"/>
            <a:t>računalo</a:t>
          </a:r>
          <a:r>
            <a:rPr lang="en-US" sz="1700" kern="1200"/>
            <a:t> </a:t>
          </a:r>
          <a:r>
            <a:rPr lang="en-US" sz="1700" kern="1200" err="1"/>
            <a:t>tako</a:t>
          </a:r>
          <a:r>
            <a:rPr lang="en-US" sz="1700" kern="1200"/>
            <a:t> da mu </a:t>
          </a:r>
          <a:r>
            <a:rPr lang="en-US" sz="1700" kern="1200" err="1"/>
            <a:t>naredi</a:t>
          </a:r>
          <a:r>
            <a:rPr lang="en-US" sz="1700" kern="1200"/>
            <a:t> da </a:t>
          </a:r>
          <a:r>
            <a:rPr lang="en-US" sz="1700" kern="1200" err="1"/>
            <a:t>izračuna</a:t>
          </a:r>
          <a:r>
            <a:rPr lang="en-US" sz="1700" kern="1200"/>
            <a:t> </a:t>
          </a:r>
          <a:r>
            <a:rPr lang="en-US" sz="1700" kern="1200" err="1"/>
            <a:t>posljednju</a:t>
          </a:r>
          <a:r>
            <a:rPr lang="en-US" sz="1700" kern="1200"/>
            <a:t> </a:t>
          </a:r>
          <a:r>
            <a:rPr lang="en-US" sz="1700" kern="1200" err="1"/>
            <a:t>znamenku</a:t>
          </a:r>
          <a:r>
            <a:rPr lang="en-US" sz="1700" kern="1200"/>
            <a:t> </a:t>
          </a:r>
          <a:r>
            <a:rPr lang="en-US" sz="1700" kern="1200" err="1"/>
            <a:t>broja</a:t>
          </a:r>
          <a:r>
            <a:rPr lang="en-US" sz="1700" kern="1200"/>
            <a:t> pi</a:t>
          </a:r>
        </a:p>
      </dsp:txBody>
      <dsp:txXfrm>
        <a:off x="0" y="4092333"/>
        <a:ext cx="6571413" cy="818326"/>
      </dsp:txXfrm>
    </dsp:sp>
    <dsp:sp modelId="{6875EAE6-A4E6-4EA1-A788-077CFC2B178E}">
      <dsp:nvSpPr>
        <dsp:cNvPr id="0" name=""/>
        <dsp:cNvSpPr/>
      </dsp:nvSpPr>
      <dsp:spPr>
        <a:xfrm>
          <a:off x="0" y="4910659"/>
          <a:ext cx="6571413" cy="0"/>
        </a:xfrm>
        <a:prstGeom prst="line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accent5">
              <a:hueOff val="-6926885"/>
              <a:satOff val="-12032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CE838-4D1D-40B5-A87A-343C91B65094}">
      <dsp:nvSpPr>
        <dsp:cNvPr id="0" name=""/>
        <dsp:cNvSpPr/>
      </dsp:nvSpPr>
      <dsp:spPr>
        <a:xfrm>
          <a:off x="0" y="4910659"/>
          <a:ext cx="6571413" cy="818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 </a:t>
          </a:r>
          <a:r>
            <a:rPr lang="en-US" sz="1700" kern="1200" err="1"/>
            <a:t>broju</a:t>
          </a:r>
          <a:r>
            <a:rPr lang="en-US" sz="1700" kern="1200"/>
            <a:t> PI </a:t>
          </a:r>
          <a:r>
            <a:rPr lang="en-US" sz="1700" kern="1200" err="1"/>
            <a:t>ljudi</a:t>
          </a:r>
          <a:r>
            <a:rPr lang="en-US" sz="1700" kern="1200"/>
            <a:t> </a:t>
          </a:r>
          <a:r>
            <a:rPr lang="en-US" sz="1700" kern="1200" err="1"/>
            <a:t>mogu</a:t>
          </a:r>
          <a:r>
            <a:rPr lang="en-US" sz="1700" kern="1200"/>
            <a:t> </a:t>
          </a:r>
          <a:r>
            <a:rPr lang="en-US" sz="1700" kern="1200" err="1"/>
            <a:t>pronaći</a:t>
          </a:r>
          <a:r>
            <a:rPr lang="en-US" sz="1700" kern="1200"/>
            <a:t> </a:t>
          </a:r>
          <a:r>
            <a:rPr lang="en-US" sz="1700" kern="1200" err="1"/>
            <a:t>svoje</a:t>
          </a:r>
          <a:r>
            <a:rPr lang="en-US" sz="1700" kern="1200"/>
            <a:t> </a:t>
          </a:r>
          <a:r>
            <a:rPr lang="en-US" sz="1700" kern="1200" err="1"/>
            <a:t>rođendane</a:t>
          </a:r>
          <a:r>
            <a:rPr lang="en-US" sz="1700" kern="1200"/>
            <a:t>, </a:t>
          </a:r>
          <a:r>
            <a:rPr lang="en-US" sz="1700" kern="1200" err="1"/>
            <a:t>neke</a:t>
          </a:r>
          <a:r>
            <a:rPr lang="en-US" sz="1700" kern="1200"/>
            <a:t> </a:t>
          </a:r>
          <a:r>
            <a:rPr lang="en-US" sz="1700" kern="1200" err="1"/>
            <a:t>posebne</a:t>
          </a:r>
          <a:r>
            <a:rPr lang="en-US" sz="1700" kern="1200"/>
            <a:t> </a:t>
          </a:r>
          <a:r>
            <a:rPr lang="en-US" sz="1700" kern="1200" err="1"/>
            <a:t>brojeve</a:t>
          </a:r>
          <a:r>
            <a:rPr lang="en-US" sz="1700" kern="1200"/>
            <a:t> </a:t>
          </a:r>
          <a:r>
            <a:rPr lang="en-US" sz="1700" kern="1200" err="1"/>
            <a:t>ili</a:t>
          </a:r>
          <a:r>
            <a:rPr lang="en-US" sz="1700" kern="1200"/>
            <a:t> </a:t>
          </a:r>
          <a:r>
            <a:rPr lang="en-US" sz="1700" kern="1200" err="1"/>
            <a:t>čak</a:t>
          </a:r>
          <a:r>
            <a:rPr lang="en-US" sz="1700" kern="1200"/>
            <a:t> </a:t>
          </a:r>
          <a:r>
            <a:rPr lang="en-US" sz="1700" kern="1200" err="1"/>
            <a:t>broj</a:t>
          </a:r>
          <a:r>
            <a:rPr lang="en-US" sz="1700" kern="1200"/>
            <a:t> </a:t>
          </a:r>
          <a:r>
            <a:rPr lang="en-US" sz="1700" kern="1200" err="1"/>
            <a:t>telefona</a:t>
          </a:r>
          <a:r>
            <a:rPr lang="en-US" sz="1700" kern="1200"/>
            <a:t>.</a:t>
          </a:r>
          <a:r>
            <a:rPr lang="en-US" sz="1700" u="none" kern="1200">
              <a:latin typeface="Source Sans Pro"/>
            </a:rPr>
            <a:t> - </a:t>
          </a:r>
          <a:r>
            <a:rPr lang="en-US" sz="1700" u="sng" kern="1200">
              <a:hlinkClick xmlns:r="http://schemas.openxmlformats.org/officeDocument/2006/relationships" r:id="rId1"/>
            </a:rPr>
            <a:t>http://mypiday.com/</a:t>
          </a:r>
          <a:endParaRPr lang="en-US" sz="1700" kern="1200"/>
        </a:p>
      </dsp:txBody>
      <dsp:txXfrm>
        <a:off x="0" y="4910659"/>
        <a:ext cx="6571413" cy="818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3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6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6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8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5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9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6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5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2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1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4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3/8/2022</a:t>
            </a:fld>
            <a:endParaRPr lang="en-US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1582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hr.wikipedia.org/wiki/Sto%C5%BEac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s://hr.wikipedia.org/wiki/Valja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mail.google.com/mail/u/0?ui=2&amp;ik=276cacc68d&amp;attid=0.1&amp;permmsgid=msg-f:1726768318232090164&amp;th=17f6b6a2f99f5634&amp;view=att&amp;disp=safe&amp;realattid=d39a63e3d4466717_0.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e.kahoot.it/share/pi-dan/0f86d32c-2c23-4e5c-ab5b-96a769eb823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hr/Dan_broja_pi" TargetMode="External"/><Relationship Id="rId7" Type="http://schemas.openxmlformats.org/officeDocument/2006/relationships/hyperlink" Target="https://www.daysoftheyear.com/days/pi-day/" TargetMode="External"/><Relationship Id="rId2" Type="http://schemas.openxmlformats.org/officeDocument/2006/relationships/hyperlink" Target="https://en.wikipedia.org/wiki/Pi_Da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xploratorium.edu/pi" TargetMode="External"/><Relationship Id="rId5" Type="http://schemas.openxmlformats.org/officeDocument/2006/relationships/hyperlink" Target="https://www.piday.org/" TargetMode="External"/><Relationship Id="rId4" Type="http://schemas.openxmlformats.org/officeDocument/2006/relationships/hyperlink" Target="https://edutorij.e-skole.hr/share/proxy/alfresco-noauth/edutorij/api/proxy-guest/b504e46e-b7a7-4770-bcae-f6b108769a03/html/10621_Opseg_kruga_i_duljina_kruznog_luk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906" y="1125464"/>
            <a:ext cx="3624471" cy="3845891"/>
          </a:xfrm>
        </p:spPr>
        <p:txBody>
          <a:bodyPr>
            <a:normAutofit/>
          </a:bodyPr>
          <a:lstStyle/>
          <a:p>
            <a:pPr algn="l"/>
            <a:r>
              <a:rPr lang="en-US">
                <a:ea typeface="Source Sans Pro SemiBold"/>
              </a:rPr>
              <a:t> Dan </a:t>
            </a:r>
            <a:r>
              <a:rPr lang="en-US" err="1">
                <a:ea typeface="Source Sans Pro SemiBold"/>
              </a:rPr>
              <a:t>broja</a:t>
            </a:r>
            <a:r>
              <a:rPr lang="en-US">
                <a:ea typeface="Source Sans Pro SemiBold"/>
              </a:rPr>
              <a:t> pi </a:t>
            </a:r>
            <a:br>
              <a:rPr lang="en-US">
                <a:ea typeface="Source Sans Pro SemiBold"/>
              </a:rPr>
            </a:br>
            <a:r>
              <a:rPr lang="en-US">
                <a:ea typeface="Source Sans Pro SemiBold"/>
              </a:rPr>
              <a:t>14.3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736" y="4445204"/>
            <a:ext cx="3624471" cy="178112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>
              <a:ea typeface="Source Sans Pro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C181A8B3-0A67-4790-9020-1D57F0C0E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199" y="1551498"/>
            <a:ext cx="4795184" cy="3596388"/>
          </a:xfrm>
          <a:prstGeom prst="rect">
            <a:avLst/>
          </a:prstGeom>
        </p:spPr>
      </p:pic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9C50935-4DD3-46C8-B0BE-74860460E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481489"/>
            <a:ext cx="932200" cy="932200"/>
            <a:chOff x="10791258" y="619275"/>
            <a:chExt cx="932200" cy="932200"/>
          </a:xfrm>
        </p:grpSpPr>
        <p:sp>
          <p:nvSpPr>
            <p:cNvPr id="149" name="Graphic 212">
              <a:extLst>
                <a:ext uri="{FF2B5EF4-FFF2-40B4-BE49-F238E27FC236}">
                  <a16:creationId xmlns:a16="http://schemas.microsoft.com/office/drawing/2014/main" id="{7FC918AD-C067-46DF-8F98-83352CB94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0" name="Graphic 212">
              <a:extLst>
                <a:ext uri="{FF2B5EF4-FFF2-40B4-BE49-F238E27FC236}">
                  <a16:creationId xmlns:a16="http://schemas.microsoft.com/office/drawing/2014/main" id="{3C1473DD-4042-44F9-A962-71F52BAE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C86BE98-673F-469D-B15E-8B6305CE3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2945" y="1898890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153" name="Graphic 190">
              <a:extLst>
                <a:ext uri="{FF2B5EF4-FFF2-40B4-BE49-F238E27FC236}">
                  <a16:creationId xmlns:a16="http://schemas.microsoft.com/office/drawing/2014/main" id="{D60FC4AA-5A68-4DF2-BD89-67DB10986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ACC71B55-3529-463E-B5AB-1011B95EF0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C7C124C6-B221-427F-ACA6-DFAC5A1608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4" name="Graphic 190">
              <a:extLst>
                <a:ext uri="{FF2B5EF4-FFF2-40B4-BE49-F238E27FC236}">
                  <a16:creationId xmlns:a16="http://schemas.microsoft.com/office/drawing/2014/main" id="{93B7F476-C9DD-4DD5-94E6-FD75C5412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CF04B155-0292-44AA-B2FB-2CD2612FAC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6E3AECF-0782-4578-957B-CDD69EDF6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70AAE9F-D40D-4A06-A542-AB26D8AB9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6676" y="4575280"/>
            <a:ext cx="1781105" cy="1781136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161" name="Graphic 4">
              <a:extLst>
                <a:ext uri="{FF2B5EF4-FFF2-40B4-BE49-F238E27FC236}">
                  <a16:creationId xmlns:a16="http://schemas.microsoft.com/office/drawing/2014/main" id="{E2BD3D1E-8A78-4CA8-A862-614FD75BD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27EF3C4D-D9EE-433E-A50B-6D1B1A4E1B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FC4F4B86-B0F5-45AB-974A-ED0CF80380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1ABCCAB6-2C8F-45DC-A8D3-12AE864BC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B77B7A98-FF5E-4AE2-AA18-F9CD647D24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1BEEA99B-FA00-47DF-A8C6-42E565ACBA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9A3073AA-0C95-49D3-ABEB-360AC0DA78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ADDC6101-D1BA-45AD-975E-6D22FBBC8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7F7FF84E-A790-449D-A30F-A2B32897BB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BFAC3AB9-2115-4ABC-8F2B-669140D4BA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12209916-8238-47D3-8470-C3B6748DE3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342C4170-32C9-45C4-9A3E-3B9DFBDAB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252EA0E9-92FF-4BC7-B847-6782E38D9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CC5C774B-5471-455E-9173-6114DFF3E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F8A27BFB-E943-4C45-BFA2-B1FB44802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E10E74B4-0649-4165-A42B-5188136CB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285DD857-084E-445B-9D21-3DDF484AE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858EAED4-7030-4F02-8735-86B2D41F0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FD206B85-4DBA-4A1C-BE5E-9AC09D3E8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A9828E4E-D18A-4EB3-AA0E-6A694BAA6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242BFF0C-9960-4037-8875-982CC6AB3B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FDC46289-4813-4C66-B74D-DA89EB5C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DD12BBDD-E5E4-4866-BA7D-575AA15AFA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CC7933B6-91C1-49F7-A1D2-E4C9264C71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80F77AE0-80D0-441D-8610-15A87072DB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369F67A5-04FD-4DC3-B5FE-E293F1D8F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7D2FE5A5-00D9-4B46-B9C0-DF029A21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77863FE7-D2C9-4943-8569-6BF49B87C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A0020B1F-76BE-46B2-8D5F-A8BD90E97B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ABB9081A-5442-44FE-B224-BDBCB08C9B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F93E179E-A593-4559-96EE-A0B232C5E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34DF0844-A707-4E91-9663-D229B49F5B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C2450B49-EEBA-44E1-A402-CDDFAA21BC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A588BB7B-0B7E-44B5-BFD9-EA98377B0B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69A29819-A120-4DE3-9885-6C9ABDEBF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5A47B4D1-A1E7-440C-9756-62F1319981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6E37264B-D746-4A84-A8D8-C8BB60C5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4A6A55C8-81FC-4BC1-8D9D-989098291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25BEED62-890A-4F76-8976-0806912852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CEDB6363-D238-497C-9F62-70C379437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E8AE52A3-EEF4-4363-8348-F0193090B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42E43346-6294-4571-8009-00559220AA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4C9FF21F-0A57-48BD-AFA2-812BDA4AE1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92CE44D1-4355-4EA0-85D9-46B2BD634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E05932D9-8C08-487C-BE8D-CE8D90DBE2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1956F062-CFDF-41C0-BF81-910A593926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6EE30713-2557-4E2C-B23E-A4335296BD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713ADC1F-8ACA-4FC6-923D-A7D07F151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9516A6B3-73B6-4736-BAD3-1BA9B19BB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66C9B3A2-34F8-463A-8F26-2DB41BC48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D2681A1B-C5B4-4180-B839-F42F15609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09B73E73-CAF5-466C-B476-F442DA3F69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47DE2FFA-2AEC-4E3C-9BB5-0B4FA9B13C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707A7E41-23E9-4C4C-8C40-86AC4A286A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E0EEF3BF-23B8-4558-9496-3FBC0D450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F23B0DE3-79D7-4B51-AA85-1D78E1D125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66A6C48D-B42A-4213-967E-3F0F31F36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460D8262-916E-4A41-9DA7-0416B07C17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BDA74C8E-A290-4214-9CDC-7C81E2D300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06F0FC8C-B053-49A4-85D1-D02E6ACC0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EF6E20D1-B75B-4109-9863-CDF7D7B9C4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CD825563-95D0-4AF8-B76F-C3D9E5B85E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E4808768-DD68-41FD-B6C9-92A21F8568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5443C4E4-B94D-4A0F-91E2-EAEEE4333B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A7BE49C3-DF3E-40D7-AA79-31FF796D8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296FD384-B102-4DC5-B7F8-C9CFCAFEF2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761B0F50-29B0-4715-89EA-3D67D66E99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02EE7645-22B2-4AE6-BE83-268CF9FA94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0FCB045A-2D48-4F00-9BBE-AE4801A71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64C1897B-BBF3-4B8D-9EFD-B58FB97AD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8F33C9FF-51FD-4E01-A7D6-DA07904BC0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1038A907-28E4-4AC5-A3DF-03B30DDB2D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E3BE620C-6DA4-4783-88DF-F2554F8E70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215C33E5-3C0F-413D-955F-910161E8B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D326348F-BB03-4656-B017-00439FE3EC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20055F29-A753-4AFE-AF14-DFDE3DE48E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657EA5FB-E669-4025-9D5B-6DF78AE480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CBD49CA9-1E94-44AC-B174-9A9337273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558FC163-7C80-4AC8-87B6-AD07A9631F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FB938ED2-0548-468C-AB68-669B0C1572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4B558214-CC40-4472-A55E-779E4D2AD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9FA37504-C92A-4150-9A6B-9B980E25CC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F932921F-34B0-4977-B152-333409883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CAA972F9-99BB-44A2-8161-84EC4C4E1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B070033F-E82A-4F69-8BE0-33B88CB6C4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5B8CB3D3-5CC3-46BA-B938-EFE5283D5C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C4515117-6988-4803-B47E-D964DC19F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0FFD108F-3434-4F6A-B5DF-B216E81021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A74122B8-F9B6-4E3A-81B2-48070B698F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8CCA48B6-1BF9-443C-B83F-BA73DC92E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BF6BF308-DD11-454B-9506-CB8767656D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FD69DFD3-74B3-4FFE-A6B0-2785452F6F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70235D33-B714-484D-A828-A1C2B9DA2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1B39A86E-3D93-4519-8339-AF2E16F48A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A473D478-5749-4AB9-84D3-B6FD2F7E3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CD8CFC12-D4F6-4413-A980-9555DB05F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D22FB6AD-7251-460C-8F68-EC9A30FE14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196CEA23-5605-4C36-BCE1-43F7BC7E62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F1F2BD5B-1A74-4E54-8D22-8B01306D28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2CB5096C-92D4-4D92-BE5E-DC9F8CE87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4E952EA9-6EEB-4188-8280-B5941B54B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CAF3A5A9-96B1-4099-A611-0343087806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4690DDC6-840C-4039-A44E-2C9D11454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00445CEA-D59C-477B-84A8-7163839581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1D84F960-F314-41FE-8E0C-9B8DE8B5C3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F23074B2-0A5D-42D1-914E-A60316556F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6ACE5B8D-E475-4895-896B-97717639D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D63AD73B-CAD9-48E0-89E1-1F531A9F7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8F67E191-9D6E-46DA-982D-34D686BF6C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A3B9058F-A876-4D14-994D-2999554CF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930DC04D-63F7-4A8B-8BA0-EBB37FBCE1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DCAA7B2F-CAA7-487C-B9C3-550DCBD49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A51E6295-56F4-4B47-9703-8B5C83305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FC66FAB9-F717-484C-9F47-ABFBC94A7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DA704F57-9070-4439-B6BB-136279857C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66BD4C2A-A544-4628-B9B4-BC803609C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CE9A844C-1080-4183-A980-8E298215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92348B29-40E9-4CE2-A23C-9360144735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9BB11EDA-F6E1-45BA-B49F-7ABDD656E9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F441DFD2-327A-4071-9249-BCAEF800D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304F0367-9F6D-4C5F-9818-3CC35C87A4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C967B7DB-7330-4692-AA81-CAFC51606A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57F65263-2AFD-44AD-AD61-23EC3085CD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BD4C27B8-A29B-4575-9EC4-A1B7DC079A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69107FDD-0652-42DE-97A0-264223E6D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13688F79-032F-4291-869C-3C26B5E9F9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661A607F-AD34-4B38-87EF-D0AFBDDF3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5694E08C-39BB-4792-B645-37D3E63B7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0167048B-FB7B-4B7A-B679-D7974FF515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4926B316-063E-4D72-AC12-F0953B3204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9772A1FC-2C0F-47A6-83D6-9A4A7973D1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4DF32C85-4E56-4356-AE0F-2C8D278F01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80ACC557-85EF-41DC-B9EC-B0C63F452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13640E5B-764E-4718-975F-3E620288A8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16A2EF26-7944-4D17-96AE-ABC43243A3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5A1A1B38-0AEF-44DE-B6A5-0B60A59FC4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B94D0D12-8DCC-41BF-9225-D72CF3DF5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B9E43D6F-7890-4F99-B7CE-C30DBDEA2D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82E7692B-A0A5-4B63-9E78-B255FCBA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D947BA6F-304B-47B9-913C-6EF6D22B1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73AA783A-6086-4C47-8151-6085EADB0F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CCB3DC39-E9B5-49ED-B30E-2FB5651CE6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F1AB56F4-B1CC-4680-ACEF-B87EAA7DDD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433FE7BD-2D20-45C5-A447-5F0E93373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59D9EB2A-0CB8-463E-8313-3470C29C4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6AE0C53E-D056-4795-A700-7EBC6C9AE3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A93FCCD7-1DE2-4D8D-9071-88B245ED52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8A140C86-8820-4678-B15E-7AECBF59A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0BC8E0EB-69E1-484B-AE06-E57C908595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FBC0FD0C-82A7-44BF-A997-0A9CA418AF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A7390762-8393-4F33-80E6-21BA75133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81B7B85A-833F-464A-939B-149F84E40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F485BF70-0F08-4E17-AFD1-6C5C7B258B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13C387DD-897C-4282-BEED-6E0BE32860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1C79F195-D52B-4E48-A9FF-F074256119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F445D0FA-966F-400A-AC8D-8CAAF02E6A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376ECD94-6896-441C-AA44-A4F57F0219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FC92C350-CAD6-4C2E-A65E-E94F58C37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E71598A5-7F8D-4836-B6FC-F1D158278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BDCB0F85-A6C5-4E65-8F0A-52671EB3D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6" name="Freeform: Shape 575">
                <a:extLst>
                  <a:ext uri="{FF2B5EF4-FFF2-40B4-BE49-F238E27FC236}">
                    <a16:creationId xmlns:a16="http://schemas.microsoft.com/office/drawing/2014/main" id="{87FFBD54-2EF4-448F-96C7-157A3C6AD3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CAEA2FD7-C9B8-45B4-BEFC-977053FBB2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FF912821-388F-422F-B692-31B5E6DE7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F263D211-562D-46EA-AE01-7B1EDBF713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800610A8-10E1-40B1-ABDE-A9D3EEADD1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764A3047-3F92-4E69-A680-416CC114BC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7F1FA955-903A-430D-A1DA-7E6E303A1B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6BC0288C-46CF-46BB-BF88-CFA8B1D85F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2867B317-CCCD-4EC7-8406-314DB7830C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3CEEC945-6738-47C2-88E6-DB29BE3EBE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2" name="Graphic 4">
              <a:extLst>
                <a:ext uri="{FF2B5EF4-FFF2-40B4-BE49-F238E27FC236}">
                  <a16:creationId xmlns:a16="http://schemas.microsoft.com/office/drawing/2014/main" id="{620CB8D1-CE41-4A5C-8FD5-DACED6553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EA5E2DDF-06EC-428F-9085-5AE5B2F33E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579F314-5DE2-47CC-A508-6E15B3B87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969A4AD-8589-4A96-8118-DE73000C47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20A98F31-9A68-46C2-A001-8011DF7C49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9B442335-3E37-40C9-9E08-8D7931CC99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846DFE3-FEC9-4DBF-9290-F60816F8A2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9BD31C12-2164-410B-9A3A-6C1BEEA5BD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DF87D878-021F-4966-9031-5203868AA4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1927FB0-8581-4B00-B542-1426415D5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F11076EE-3A40-4B54-B1F7-555E6831B6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4315A147-8A55-4B74-8F80-58B50585E0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C918AFBC-933F-4220-A164-BA4B40B4DF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53814E64-DB41-47BE-9E6E-F40AC4A82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DC1BF4C-B973-4D6F-AF0E-EA5838A1DB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8F9E73A9-D8DE-4FB2-BCA9-D07DD7A2E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0B2FF232-F7ED-4A4E-A36D-94E7B24F37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E058CFC5-FAB0-40DD-9B58-D7A64EF01F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7C79FDB-284E-41FB-A93C-3A6A4F9488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706A4151-1369-4294-824A-70C8F929FC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BB9396E5-7245-48DA-AA32-5AB0842B7E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066EB7EE-D151-4B68-B14C-1C54DF2B18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F4EDA4A-9471-4A70-9A00-B1A66B5E1B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04799963-01EB-401F-8BFD-6CDF641B5C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4CB3DF6-6D3D-40C5-B741-F2D83DD79E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A7B3897-3CBB-49E3-90EC-96E63DD9A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E37DB1E2-1825-47B1-9E89-634473EF50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2052410-9234-4B80-B825-7F91A5D61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08E7CB48-0744-4DF2-86B6-3335F38E6A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CEB74DCF-332B-4BD3-B036-4A133327A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91B69718-3DD4-4F38-81E1-2342692AFF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5CE2490-5C33-412B-B444-D335E3AE8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3328ABF3-0C84-459E-B986-7DCD455B6C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7381077-83CF-4050-A5F3-8C33C6E70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920C082F-B414-4A4B-82AB-CE86C925CA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B3086F2-6938-4EB0-9EC8-B829D1E9F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5E9F8385-761F-44AF-8AC6-CDBA79A52D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9AADCB5-90F3-4C5F-97B2-73CFF780A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ABB6628B-E9D0-4651-8570-CF1E5DB026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34C9E771-C0D9-4027-96D7-651E8B7361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380B5730-FEEA-409B-9D23-066B99E31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4A9FBAD-235A-4A0F-8C54-15633CCAF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BF2F6746-8E16-406D-835E-5FCE6D4F07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4FADF2DF-4564-4627-AA45-85EFB7082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3D4185DD-65EF-442E-935F-90BDEB5E82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0B30569E-CF14-4DF4-AE71-046DC4200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ADC6272B-8E87-4AF5-A668-16EC7F3C4E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5404AC5-86D6-4864-BE91-84B6F66D57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0283DF22-5559-4FAB-A06F-CDB1F9C996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F82E770A-E6CC-441E-A6A9-47A33BF503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32C89056-2DB3-4565-8418-63EE598E0C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81C1B01-00CC-4C39-A005-8544974B93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EC8F3F3D-5E7B-4168-BA7B-09B22C878A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BB09AD41-8582-44F1-A4DB-8C4ECC1D6A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EEF98626-AA8E-4ABF-A29A-89C159D70B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A910E73-8115-449D-91BC-4BFD85100B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2BA84EC5-ADB4-412B-9D7F-785CA24046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AEE025-D974-498D-B276-E887588BF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0A6777F-C322-4CFA-B4FA-C98FF4CBF6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6C45B00F-D649-44DC-9CB3-04C5A6CB8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14D681DB-7395-46C8-A277-8D5478BA84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2FF0C982-758E-46DD-88BE-0B1087F20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3AC91889-4175-4937-A495-37094F3EEB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79B67AE9-E5D6-4FA2-AFB6-73EB86009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A158CC5-EE56-492A-A095-77324472D8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547278D-FC88-4AB6-8C3C-EEF9282F3E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D0EC49A0-0827-49E5-89C4-F56299A5DF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9B2514B8-CBE5-40F8-85F8-8B9D514F53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89206225-1385-42CD-A435-03C6731B51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516C97D0-ECDA-4BE7-B7B0-104FBAC6E4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79F18E51-9DC0-4458-85F4-8DB85B23C1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18150D47-30EF-4F80-A28C-F206A8E15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9146AF03-B828-49EB-A7CE-81D57EA9BB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7CD96A2B-A3CD-4992-97C7-7F47A2A399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D0A0D10A-D5BB-4580-91C6-15338B079C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2B73C84D-0C6C-4AF8-9DAB-89DF1E4F89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DD66FFFF-5665-44A0-AA5E-7220E985AC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477FB038-24D7-43B0-955A-DCC0332B5D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BA17227F-E9D3-4A51-9DF0-DFD909AB3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55E6B883-1C1C-40DF-A620-22CC48A9A1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07EC08BD-662A-486F-BA39-0A9F368A6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31A6E4DA-A497-400B-ADFB-11B80E5E0D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CDD443E5-430F-4F57-A4ED-2BCF8E0C7C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F736045A-DB37-4982-96ED-70BEEEC7C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C1805AD9-942F-480F-A92D-B71F17B653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35A6E50-B827-447C-A1E3-243CB09BB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8A99C9B0-BE26-498B-BF80-39E5CC62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3699857B-7AC7-4686-91B1-0F634DB5A0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EAD66306-06A7-4198-B997-F9B8B8AF84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173378AC-6515-495C-A818-4A41463E4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A9203926-2967-431A-9A3A-80ADDF9A2D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C0F60567-9012-4A1A-81DF-87B661B62F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0C1BE4E4-B943-411F-A103-BCDC29AF0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8F230BF9-4B8A-4479-B197-83AA90D84C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F64D3FA3-2702-4732-A545-29A65184D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59DE7572-DB33-4A77-B082-96E36A6196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A2B8418A-24D1-4998-949F-BAEBE54CA3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596AFA95-4288-45C6-8385-D30F8C8221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061C74E7-2DA4-47FE-A604-4CAE7426A2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49948CD9-6639-4D61-84AD-9888621969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E50D3989-13DF-4E94-9702-7CA27CE58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BA4DD0C-2E69-4365-8750-37BF2BD8A2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38B2F783-8850-437D-AD52-62F4EFE868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6C32D6E8-869E-4CBF-9409-124D3FAD39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28C44847-ACE1-4D0D-B2B1-5E433166E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00A772C-C03A-42DC-B0A7-F0DFC7F83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BF55ACF2-1DAF-4BAD-98D9-7B7411406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8457AE1-96AA-479D-B76B-E62113204B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C4F22AD-9264-4746-9908-F88858B7FA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B25671A-8A56-49F6-802A-1CBA58FF8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A8875C06-A53D-4C2E-AAB0-2FBC5A1678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6F5F71D6-3D74-4013-8BD6-7E52F6DE50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B41736BF-619F-402B-B70E-089811060A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51A1F261-EEC0-4F95-B854-1454E3CF3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F7DE06E0-C362-485D-8F89-44FDBBAFF8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54822EF5-4772-42F0-A59B-04AB882D7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712CE3F4-4BC0-495F-9973-C58EC6CD6A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11274400-B083-4CEF-804B-9EBF7CCAA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9945F450-B42E-4DA2-9C76-BA1F38AF31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A853A096-C1AB-4E3C-8B35-D682A008A5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75F8D171-62A5-4073-97CB-4E59015698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DC99FCCD-BBB6-40F1-B331-659509ED7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0E3381B-598B-490B-8F81-584CB96089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5B8A6BEE-872E-41B4-AAF7-121594E054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BF66EF2A-00A9-46F3-9710-6ADBD3D544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0432490-5DE8-4D81-B39C-B44CE1C47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D48F6BC8-EABA-4287-8FCC-8BC7CD06DF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623E8D30-1C78-41D4-97C9-63646BD99E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C3167F67-0621-408A-A29A-A4536450C3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9A19AC3E-362D-4172-97EF-45598CB5F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5B76F033-FB8A-48DB-8951-F527972A6E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E832F524-84B7-44E4-9494-0969759A2D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05782180-F16A-4A8B-A276-5E38F741B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34157406-E447-440D-9BCB-CA3D365A00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36D42F35-9B1B-469C-999F-7CEB42F4C8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8A4EEFF2-05CF-4C27-B386-A0E5DCD63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ED3EEF5A-B20A-42C7-A575-5E2655BA88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A46A893E-1A0C-40BF-AB34-831A41DDCA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6157AAD3-7E95-41BF-8073-F6F78BA164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24E5F5D2-D8B5-4D70-B617-B5029CA641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E04ECE8A-8657-4D32-AD7E-B1058D0F7F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57990A80-1E83-4C43-B61D-4CB71B2CD7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82226514-799A-43F7-A5A3-6753D7BE8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092572FA-6D1F-42B1-BEE7-46DC341D2B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F7870CB6-417E-416A-8307-E48C0A6A25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1EFCC94-4633-4464-8D4C-2EF4454D93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37B2F8A5-8637-4CCA-B44D-8844E6019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B0EA5452-15FD-43AB-8AC3-3C5C9BB2D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0CFF3735-E718-4E54-A53D-B56B16207B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6087547-39E2-4056-8173-171D1B1D7C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B5C5BAD6-F152-46DD-87A7-62F3BDB9D4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3B07F977-B52E-43E1-8030-6B46F7E807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3120570F-B852-4D3C-8E2C-965B514435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019A7E82-47E0-4A90-BB03-E662E4F828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623437BB-CD62-411D-B155-CF1B830F0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3DC4DD6A-A1ED-41B9-99FB-4D75C409AB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E6F33FC1-BFE0-4A5D-9675-2DAFE1127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CC7BBB4D-B45F-4D85-ADB0-AE2D0E844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BF25838A-853B-4F5F-A10F-CD54217F02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C471161E-04D5-495C-9104-22CF3ED824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DFDFEF08-9D16-47C5-B413-C7BA090E9F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254CA655-0F8E-46A3-AE85-F020BB071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A631A92A-3002-4BD3-B9AF-B0D7EF77E6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FCB0D363-B41D-4BB8-8F85-D183BF85BF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097B2CE1-2117-42A1-B721-1FD442E686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300878E3-A086-4922-AD6A-2D2A94CA2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73F37BA0-1202-4528-973C-06E260C8B7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98FCD65C-13F5-4B2B-B39B-7153A0F64C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AED6E0B7-C4E5-47DB-B2F4-A6130DA93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F6A91E1B-7F17-409B-8020-6F9E259D1C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2562914-73B6-44A7-A5CA-D9A27B721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34" y="373093"/>
            <a:ext cx="8034067" cy="603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5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DCA9-55CA-4CD6-B3ED-C8DF8205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9306"/>
            <a:ext cx="10515600" cy="132556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Formule u </a:t>
            </a:r>
            <a:r>
              <a:rPr lang="en-US" err="1">
                <a:ea typeface="+mj-lt"/>
                <a:cs typeface="+mj-lt"/>
              </a:rPr>
              <a:t>kojima</a:t>
            </a:r>
            <a:r>
              <a:rPr lang="en-US">
                <a:ea typeface="+mj-lt"/>
                <a:cs typeface="+mj-lt"/>
              </a:rPr>
              <a:t> se </a:t>
            </a:r>
            <a:r>
              <a:rPr lang="en-US" err="1">
                <a:ea typeface="+mj-lt"/>
                <a:cs typeface="+mj-lt"/>
              </a:rPr>
              <a:t>pojavljuje</a:t>
            </a:r>
            <a:r>
              <a:rPr lang="en-US">
                <a:ea typeface="+mj-lt"/>
                <a:cs typeface="+mj-lt"/>
              </a:rPr>
              <a:t> pi (π)</a:t>
            </a:r>
            <a:endParaRPr lang="en-US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E6C63262-5446-480C-888A-1B006D7BD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511544"/>
              </p:ext>
            </p:extLst>
          </p:nvPr>
        </p:nvGraphicFramePr>
        <p:xfrm>
          <a:off x="740296" y="719701"/>
          <a:ext cx="10825627" cy="6153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243">
                  <a:extLst>
                    <a:ext uri="{9D8B030D-6E8A-4147-A177-3AD203B41FA5}">
                      <a16:colId xmlns:a16="http://schemas.microsoft.com/office/drawing/2014/main" val="3190413884"/>
                    </a:ext>
                  </a:extLst>
                </a:gridCol>
                <a:gridCol w="7942384">
                  <a:extLst>
                    <a:ext uri="{9D8B030D-6E8A-4147-A177-3AD203B41FA5}">
                      <a16:colId xmlns:a16="http://schemas.microsoft.com/office/drawing/2014/main" val="1387244535"/>
                    </a:ext>
                  </a:extLst>
                </a:gridCol>
              </a:tblGrid>
              <a:tr h="671548"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chemeClr val="bg1"/>
                          </a:solidFill>
                        </a:rPr>
                        <a:t>Opseg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  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kruga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polumjer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az-Cyrl-AZ">
                          <a:solidFill>
                            <a:schemeClr val="bg1"/>
                          </a:solidFill>
                        </a:rPr>
                        <a:t>а 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r   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odnosno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promjera</a:t>
                      </a:r>
                      <a:r>
                        <a:rPr lang="az-Cyrl-AZ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3519115448"/>
                  </a:ext>
                </a:extLst>
              </a:tr>
              <a:tr h="377746"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chemeClr val="bg1"/>
                          </a:solidFill>
                        </a:rPr>
                        <a:t>Površin</a:t>
                      </a:r>
                      <a:r>
                        <a:rPr lang="az-Cyrl-AZ">
                          <a:solidFill>
                            <a:schemeClr val="bg1"/>
                          </a:solidFill>
                        </a:rPr>
                        <a:t>а 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kruga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polumjer</a:t>
                      </a:r>
                      <a:r>
                        <a:rPr lang="az-Cyrl-AZ">
                          <a:solidFill>
                            <a:schemeClr val="bg1"/>
                          </a:solidFill>
                        </a:rPr>
                        <a:t>а 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4208528887"/>
                  </a:ext>
                </a:extLst>
              </a:tr>
              <a:tr h="671548"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chemeClr val="bg1"/>
                          </a:solidFill>
                        </a:rPr>
                        <a:t>Površin</a:t>
                      </a:r>
                      <a:r>
                        <a:rPr lang="az-Cyrl-AZ">
                          <a:solidFill>
                            <a:schemeClr val="bg1"/>
                          </a:solidFill>
                        </a:rPr>
                        <a:t>а 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elipse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 s 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poluosima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 a 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 b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507501673"/>
                  </a:ext>
                </a:extLst>
              </a:tr>
              <a:tr h="377746"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chemeClr val="bg1"/>
                          </a:solidFill>
                        </a:rPr>
                        <a:t>Obujam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kugle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polumjer</a:t>
                      </a:r>
                      <a:r>
                        <a:rPr lang="az-Cyrl-AZ">
                          <a:solidFill>
                            <a:schemeClr val="bg1"/>
                          </a:solidFill>
                        </a:rPr>
                        <a:t>а 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>
                        <a:solidFill>
                          <a:schemeClr val="bg1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4247014364"/>
                  </a:ext>
                </a:extLst>
              </a:tr>
              <a:tr h="363755"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chemeClr val="bg1"/>
                          </a:solidFill>
                        </a:rPr>
                        <a:t>Površin</a:t>
                      </a:r>
                      <a:r>
                        <a:rPr lang="az-Cyrl-AZ">
                          <a:solidFill>
                            <a:schemeClr val="bg1"/>
                          </a:solidFill>
                        </a:rPr>
                        <a:t>а 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kugle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polumjer</a:t>
                      </a:r>
                      <a:r>
                        <a:rPr lang="az-Cyrl-AZ">
                          <a:solidFill>
                            <a:schemeClr val="bg1"/>
                          </a:solidFill>
                        </a:rPr>
                        <a:t>а 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  <a:p>
                      <a:pPr lvl="0">
                        <a:buNone/>
                      </a:pP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3414031391"/>
                  </a:ext>
                </a:extLst>
              </a:tr>
              <a:tr h="671548"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chemeClr val="bg1"/>
                          </a:solidFill>
                        </a:rPr>
                        <a:t>Obujam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en-US">
                          <a:solidFill>
                            <a:schemeClr val="bg1"/>
                          </a:solidFill>
                          <a:hlinkClick r:id="rId2" tooltip="Valjak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valjka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visine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 H 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polumjer</a:t>
                      </a:r>
                      <a:r>
                        <a:rPr lang="az-Cyrl-AZ">
                          <a:solidFill>
                            <a:schemeClr val="bg1"/>
                          </a:solidFill>
                        </a:rPr>
                        <a:t>а 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111693611"/>
                  </a:ext>
                </a:extLst>
              </a:tr>
              <a:tr h="671548"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chemeClr val="bg1"/>
                          </a:solidFill>
                        </a:rPr>
                        <a:t>Površina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valjka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visin</a:t>
                      </a:r>
                      <a:r>
                        <a:rPr lang="az-Cyrl-AZ">
                          <a:solidFill>
                            <a:schemeClr val="bg1"/>
                          </a:solidFill>
                        </a:rPr>
                        <a:t>е 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H 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polumjer</a:t>
                      </a:r>
                      <a:r>
                        <a:rPr lang="az-Cyrl-AZ">
                          <a:solidFill>
                            <a:schemeClr val="bg1"/>
                          </a:solidFill>
                        </a:rPr>
                        <a:t>а 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725701287"/>
                  </a:ext>
                </a:extLst>
              </a:tr>
              <a:tr h="893884"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chemeClr val="bg1"/>
                          </a:solidFill>
                        </a:rPr>
                        <a:t>Obujam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en-US">
                          <a:solidFill>
                            <a:schemeClr val="bg1"/>
                          </a:solidFill>
                          <a:hlinkClick r:id="rId3" tooltip="Stožac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stošca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visin</a:t>
                      </a:r>
                      <a:r>
                        <a:rPr lang="az-Cyrl-AZ">
                          <a:solidFill>
                            <a:schemeClr val="bg1"/>
                          </a:solidFill>
                        </a:rPr>
                        <a:t>е 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H 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polumjer</a:t>
                      </a:r>
                      <a:r>
                        <a:rPr lang="az-Cyrl-AZ">
                          <a:solidFill>
                            <a:schemeClr val="bg1"/>
                          </a:solidFill>
                        </a:rPr>
                        <a:t>а 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616658967"/>
                  </a:ext>
                </a:extLst>
              </a:tr>
              <a:tr h="671548"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chemeClr val="bg1"/>
                          </a:solidFill>
                        </a:rPr>
                        <a:t>Površin</a:t>
                      </a:r>
                      <a:r>
                        <a:rPr lang="az-Cyrl-AZ">
                          <a:solidFill>
                            <a:schemeClr val="bg1"/>
                          </a:solidFill>
                        </a:rPr>
                        <a:t>а 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stošca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visine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 H 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err="1">
                          <a:solidFill>
                            <a:schemeClr val="bg1"/>
                          </a:solidFill>
                        </a:rPr>
                        <a:t>polumjer</a:t>
                      </a:r>
                      <a:r>
                        <a:rPr lang="az-Cyrl-AZ">
                          <a:solidFill>
                            <a:schemeClr val="bg1"/>
                          </a:solidFill>
                        </a:rPr>
                        <a:t>а </a:t>
                      </a:r>
                      <a:r>
                        <a:rPr lang="en-US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15807"/>
                  </a:ext>
                </a:extLst>
              </a:tr>
            </a:tbl>
          </a:graphicData>
        </a:graphic>
      </p:graphicFrame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AB63E8FA-3D9E-4061-8E1C-FE3E8AFD6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261" y="838999"/>
            <a:ext cx="2743200" cy="561109"/>
          </a:xfrm>
          <a:prstGeom prst="rect">
            <a:avLst/>
          </a:prstGeom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3E9E6223-6884-41AB-9B91-EB1FD1918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939" y="1474049"/>
            <a:ext cx="2274277" cy="3695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0071E2-056C-4A31-B81C-63ED90A577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7" t="-439" r="-427" b="81352"/>
          <a:stretch/>
        </p:blipFill>
        <p:spPr>
          <a:xfrm>
            <a:off x="3681046" y="1909020"/>
            <a:ext cx="2743202" cy="508619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9AD2074E-DEBD-49E9-B557-C56B269BDA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709" t="71930" r="1709" b="9211"/>
          <a:stretch/>
        </p:blipFill>
        <p:spPr>
          <a:xfrm>
            <a:off x="3681046" y="3433020"/>
            <a:ext cx="2743203" cy="502579"/>
          </a:xfrm>
          <a:prstGeom prst="rect">
            <a:avLst/>
          </a:prstGeom>
        </p:spPr>
      </p:pic>
      <p:pic>
        <p:nvPicPr>
          <p:cNvPr id="28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8F038629-0521-43B4-97EF-E615EE5C2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1046" y="4120211"/>
            <a:ext cx="2743200" cy="446379"/>
          </a:xfrm>
          <a:prstGeom prst="rect">
            <a:avLst/>
          </a:prstGeom>
        </p:spPr>
      </p:pic>
      <p:pic>
        <p:nvPicPr>
          <p:cNvPr id="29" name="Picture 29" descr="A picture containing text, furniture, seat, table&#10;&#10;Description automatically generated">
            <a:extLst>
              <a:ext uri="{FF2B5EF4-FFF2-40B4-BE49-F238E27FC236}">
                <a16:creationId xmlns:a16="http://schemas.microsoft.com/office/drawing/2014/main" id="{B1024B5B-4926-4C0D-B23C-032297CAEB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4154" y="4869030"/>
            <a:ext cx="6834554" cy="507909"/>
          </a:xfrm>
          <a:prstGeom prst="rect">
            <a:avLst/>
          </a:prstGeom>
        </p:spPr>
      </p:pic>
      <p:pic>
        <p:nvPicPr>
          <p:cNvPr id="30" name="Picture 30" descr="Diagram&#10;&#10;Description automatically generated">
            <a:extLst>
              <a:ext uri="{FF2B5EF4-FFF2-40B4-BE49-F238E27FC236}">
                <a16:creationId xmlns:a16="http://schemas.microsoft.com/office/drawing/2014/main" id="{D24729AA-9B22-420F-8BB2-C9E8C2F4C0E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051" t="18868" r="14957" b="7780"/>
          <a:stretch/>
        </p:blipFill>
        <p:spPr>
          <a:xfrm>
            <a:off x="3722312" y="5387035"/>
            <a:ext cx="1857879" cy="829034"/>
          </a:xfrm>
          <a:prstGeom prst="rect">
            <a:avLst/>
          </a:prstGeom>
        </p:spPr>
      </p:pic>
      <p:pic>
        <p:nvPicPr>
          <p:cNvPr id="31" name="Picture 31">
            <a:extLst>
              <a:ext uri="{FF2B5EF4-FFF2-40B4-BE49-F238E27FC236}">
                <a16:creationId xmlns:a16="http://schemas.microsoft.com/office/drawing/2014/main" id="{37344A4F-D0FC-43E1-98C0-198B497076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4153" y="6523161"/>
            <a:ext cx="5697414" cy="423495"/>
          </a:xfrm>
          <a:prstGeom prst="rect">
            <a:avLst/>
          </a:prstGeom>
        </p:spPr>
      </p:pic>
      <p:pic>
        <p:nvPicPr>
          <p:cNvPr id="32" name="Picture 32">
            <a:extLst>
              <a:ext uri="{FF2B5EF4-FFF2-40B4-BE49-F238E27FC236}">
                <a16:creationId xmlns:a16="http://schemas.microsoft.com/office/drawing/2014/main" id="{1DEF3013-713C-4BFE-940C-3B1D6C8400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9" t="25877" b="32017"/>
          <a:stretch/>
        </p:blipFill>
        <p:spPr>
          <a:xfrm>
            <a:off x="3633442" y="2413111"/>
            <a:ext cx="2286714" cy="9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3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5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58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8" name="Freeform: Shape 6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9" name="Freeform: Shape 6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8D2DB-8E55-4E07-B850-D64290C0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564" y="866442"/>
            <a:ext cx="5713251" cy="1514288"/>
          </a:xfrm>
        </p:spPr>
        <p:txBody>
          <a:bodyPr anchor="b">
            <a:normAutofit/>
          </a:bodyPr>
          <a:lstStyle/>
          <a:p>
            <a:r>
              <a:rPr lang="en-US" sz="5400" err="1">
                <a:ea typeface="Source Sans Pro"/>
              </a:rPr>
              <a:t>Zadaci</a:t>
            </a:r>
            <a:r>
              <a:rPr lang="en-US" sz="5400">
                <a:ea typeface="Source Sans Pro"/>
              </a:rPr>
              <a:t> </a:t>
            </a:r>
            <a:r>
              <a:rPr lang="en-US">
                <a:ea typeface="Source Sans Pro"/>
              </a:rPr>
              <a:t>-</a:t>
            </a:r>
            <a:r>
              <a:rPr lang="en-US" sz="3600">
                <a:ea typeface="Source Sans Pro"/>
              </a:rPr>
              <a:t> </a:t>
            </a:r>
            <a:r>
              <a:rPr lang="en-US" sz="3600" err="1">
                <a:ea typeface="Source Sans Pro"/>
              </a:rPr>
              <a:t>jednostavni</a:t>
            </a:r>
            <a:endParaRPr lang="en-US" sz="360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783E6-9964-46EB-804D-5C53DD938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169" y="2512599"/>
            <a:ext cx="6455002" cy="4044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Izračunajmo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duljinu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kružnog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luka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nad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jednom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stranicom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pravilnog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deveterokuta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upisanog</a:t>
            </a:r>
            <a:r>
              <a:rPr lang="en-US">
                <a:ea typeface="+mn-lt"/>
                <a:cs typeface="+mn-lt"/>
              </a:rPr>
              <a:t> u </a:t>
            </a:r>
            <a:r>
              <a:rPr lang="en-US" err="1">
                <a:ea typeface="+mn-lt"/>
                <a:cs typeface="+mn-lt"/>
              </a:rPr>
              <a:t>kružnicu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opsega</a:t>
            </a:r>
            <a:r>
              <a:rPr lang="en-US">
                <a:ea typeface="+mn-lt"/>
                <a:cs typeface="+mn-lt"/>
              </a:rPr>
              <a:t> 10π cm.</a:t>
            </a:r>
          </a:p>
          <a:p>
            <a:endParaRPr lang="en-US">
              <a:ea typeface="Source Sans Pro"/>
            </a:endParaRPr>
          </a:p>
          <a:p>
            <a:pPr marL="0" indent="0">
              <a:buNone/>
            </a:pPr>
            <a:r>
              <a:rPr lang="en-US">
                <a:ea typeface="Source Sans Pro"/>
              </a:rPr>
              <a:t>                                   </a:t>
            </a:r>
          </a:p>
        </p:txBody>
      </p:sp>
      <p:pic>
        <p:nvPicPr>
          <p:cNvPr id="5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21C4F66B-4CBF-45B9-9434-51E874E67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73" r="278" b="-341"/>
          <a:stretch/>
        </p:blipFill>
        <p:spPr>
          <a:xfrm>
            <a:off x="7624202" y="523482"/>
            <a:ext cx="4193505" cy="6147799"/>
          </a:xfrm>
          <a:prstGeom prst="rect">
            <a:avLst/>
          </a:prstGeom>
        </p:spPr>
      </p:pic>
      <p:grpSp>
        <p:nvGrpSpPr>
          <p:cNvPr id="67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3" y="5987064"/>
            <a:ext cx="1325146" cy="469689"/>
            <a:chOff x="9841624" y="4115729"/>
            <a:chExt cx="756745" cy="268223"/>
          </a:xfrm>
          <a:solidFill>
            <a:schemeClr val="tx1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68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9548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554A1E4-E639-4946-9359-563819DABCCB}"/>
              </a:ext>
            </a:extLst>
          </p:cNvPr>
          <p:cNvSpPr txBox="1"/>
          <p:nvPr/>
        </p:nvSpPr>
        <p:spPr>
          <a:xfrm>
            <a:off x="6248400" y="57443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 RJEŠENJE:</a:t>
            </a:r>
          </a:p>
        </p:txBody>
      </p:sp>
    </p:spTree>
    <p:extLst>
      <p:ext uri="{BB962C8B-B14F-4D97-AF65-F5344CB8AC3E}">
        <p14:creationId xmlns:p14="http://schemas.microsoft.com/office/powerpoint/2010/main" val="303972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EE862-CE7E-46E8-98F1-D477ECF8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399" y="-644162"/>
            <a:ext cx="3826286" cy="3215373"/>
          </a:xfrm>
        </p:spPr>
        <p:txBody>
          <a:bodyPr>
            <a:normAutofit/>
          </a:bodyPr>
          <a:lstStyle/>
          <a:p>
            <a:pPr algn="ctr"/>
            <a:r>
              <a:rPr lang="en-US" sz="4100">
                <a:ea typeface="Source Sans Pro"/>
              </a:rPr>
              <a:t>RJEŠENJE</a:t>
            </a:r>
            <a:endParaRPr lang="en-US" sz="41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E3C52-7B29-453D-933E-80A0749B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64" y="4586847"/>
            <a:ext cx="574471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Duljina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promjera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kruga</a:t>
            </a:r>
            <a:r>
              <a:rPr lang="en-US">
                <a:ea typeface="+mn-lt"/>
                <a:cs typeface="+mn-lt"/>
              </a:rPr>
              <a:t> je 7.2cm.7.2cm. </a:t>
            </a:r>
            <a:r>
              <a:rPr lang="en-US" err="1">
                <a:ea typeface="+mn-lt"/>
                <a:cs typeface="+mn-lt"/>
              </a:rPr>
              <a:t>Izračunajmo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veličinu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središnjeg</a:t>
            </a:r>
            <a:r>
              <a:rPr lang="en-US">
                <a:ea typeface="+mn-lt"/>
                <a:cs typeface="+mn-lt"/>
              </a:rPr>
              <a:t> kuta </a:t>
            </a:r>
            <a:r>
              <a:rPr lang="en-US" err="1">
                <a:ea typeface="+mn-lt"/>
                <a:cs typeface="+mn-lt"/>
              </a:rPr>
              <a:t>kružnog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luka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duljine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približno</a:t>
            </a:r>
            <a:r>
              <a:rPr lang="en-US">
                <a:ea typeface="+mn-lt"/>
                <a:cs typeface="+mn-lt"/>
              </a:rPr>
              <a:t> 2.512cm.</a:t>
            </a:r>
            <a:endParaRPr lang="en-US"/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27FCE390-ACD9-494C-A2CE-4F3579810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70" y="1278054"/>
            <a:ext cx="5884984" cy="3000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D78E8F-C8A3-463E-BD45-F20C66D21A70}"/>
              </a:ext>
            </a:extLst>
          </p:cNvPr>
          <p:cNvSpPr txBox="1"/>
          <p:nvPr/>
        </p:nvSpPr>
        <p:spPr>
          <a:xfrm>
            <a:off x="8862646" y="4021016"/>
            <a:ext cx="280181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>
                <a:latin typeface="Arial"/>
                <a:cs typeface="Arial"/>
              </a:rPr>
              <a:t>Preuzeto</a:t>
            </a:r>
            <a:r>
              <a:rPr lang="en-US" sz="1600">
                <a:latin typeface="Arial"/>
                <a:cs typeface="Arial"/>
              </a:rPr>
              <a:t> s </a:t>
            </a:r>
            <a:r>
              <a:rPr lang="en-US" sz="1600" err="1">
                <a:latin typeface="Arial"/>
                <a:cs typeface="Arial"/>
              </a:rPr>
              <a:t>edutorija</a:t>
            </a:r>
            <a:endParaRPr lang="en-US"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456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B364-AD0A-4437-9AC8-5B9374EF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558" y="-209969"/>
            <a:ext cx="10515600" cy="1325563"/>
          </a:xfrm>
        </p:spPr>
        <p:txBody>
          <a:bodyPr/>
          <a:lstStyle/>
          <a:p>
            <a:r>
              <a:rPr lang="en-US" err="1">
                <a:ea typeface="Source Sans Pro"/>
              </a:rPr>
              <a:t>Broj</a:t>
            </a:r>
            <a:r>
              <a:rPr lang="en-US">
                <a:ea typeface="Source Sans Pro"/>
              </a:rPr>
              <a:t> PI </a:t>
            </a:r>
            <a:r>
              <a:rPr lang="en-US" err="1">
                <a:ea typeface="Source Sans Pro"/>
              </a:rPr>
              <a:t>na</a:t>
            </a:r>
            <a:r>
              <a:rPr lang="en-US">
                <a:ea typeface="Source Sans Pro"/>
              </a:rPr>
              <a:t> </a:t>
            </a:r>
            <a:r>
              <a:rPr lang="en-US" err="1">
                <a:ea typeface="Source Sans Pro"/>
              </a:rPr>
              <a:t>klaviru</a:t>
            </a:r>
            <a:r>
              <a:rPr lang="en-US">
                <a:ea typeface="Source Sans Pro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F82DA-8585-49AA-95DA-425B0015B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129366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https://youtu.be/wM-x3pUcdeo</a:t>
            </a:r>
            <a:endParaRPr lang="en-US"/>
          </a:p>
        </p:txBody>
      </p:sp>
      <p:pic>
        <p:nvPicPr>
          <p:cNvPr id="4" name="Picture 4" descr="A picture containing text, sitar, guitar&#10;&#10;Description automatically generated">
            <a:extLst>
              <a:ext uri="{FF2B5EF4-FFF2-40B4-BE49-F238E27FC236}">
                <a16:creationId xmlns:a16="http://schemas.microsoft.com/office/drawing/2014/main" id="{E369BA25-19BC-4699-A8C8-0E94FDB2D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437" y="2059377"/>
            <a:ext cx="5788144" cy="4349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4801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AE572-635C-4C43-87C8-25488F3A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 sz="4100" err="1">
                <a:ea typeface="Source Sans Pro"/>
              </a:rPr>
              <a:t>Zanimljivosti</a:t>
            </a:r>
            <a:r>
              <a:rPr lang="en-US" sz="4100">
                <a:ea typeface="Source Sans Pro"/>
              </a:rPr>
              <a:t> </a:t>
            </a:r>
            <a:endParaRPr lang="en-US" sz="4100"/>
          </a:p>
        </p:txBody>
      </p:sp>
      <p:grpSp>
        <p:nvGrpSpPr>
          <p:cNvPr id="12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aphic 38">
            <a:extLst>
              <a:ext uri="{FF2B5EF4-FFF2-40B4-BE49-F238E27FC236}">
                <a16:creationId xmlns:a16="http://schemas.microsoft.com/office/drawing/2014/main" id="{A8630B61-2CB6-4E0C-90A1-05A307F9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EB5F489-45BA-4254-B501-559099D88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8ECAADA-4087-4FFC-801E-BF007B413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23615C-30C5-4FD5-A545-8BF5074B1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893343"/>
              </p:ext>
            </p:extLst>
          </p:nvPr>
        </p:nvGraphicFramePr>
        <p:xfrm>
          <a:off x="5141820" y="375390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1" name="Picture 211" descr="A picture containing logo&#10;&#10;Description automatically generated">
            <a:extLst>
              <a:ext uri="{FF2B5EF4-FFF2-40B4-BE49-F238E27FC236}">
                <a16:creationId xmlns:a16="http://schemas.microsoft.com/office/drawing/2014/main" id="{9C3A4971-D488-450C-AD60-F891AE642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796" y="1242131"/>
            <a:ext cx="2110597" cy="1110077"/>
          </a:xfrm>
          <a:prstGeom prst="rect">
            <a:avLst/>
          </a:prstGeom>
        </p:spPr>
      </p:pic>
      <p:pic>
        <p:nvPicPr>
          <p:cNvPr id="212" name="Picture 212">
            <a:extLst>
              <a:ext uri="{FF2B5EF4-FFF2-40B4-BE49-F238E27FC236}">
                <a16:creationId xmlns:a16="http://schemas.microsoft.com/office/drawing/2014/main" id="{99D767DE-3FEA-4329-B223-87303DDEA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7154" y="1851803"/>
            <a:ext cx="1650521" cy="796506"/>
          </a:xfrm>
          <a:prstGeom prst="rect">
            <a:avLst/>
          </a:prstGeom>
        </p:spPr>
      </p:pic>
      <p:pic>
        <p:nvPicPr>
          <p:cNvPr id="213" name="Picture 213">
            <a:extLst>
              <a:ext uri="{FF2B5EF4-FFF2-40B4-BE49-F238E27FC236}">
                <a16:creationId xmlns:a16="http://schemas.microsoft.com/office/drawing/2014/main" id="{259B1269-FCBB-41EE-B854-626E5D8AC4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8682" y="731538"/>
            <a:ext cx="1421202" cy="9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8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74ABF-75C2-4FD6-B651-C0A48ADF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Source Sans Pro"/>
              </a:rPr>
              <a:t>Poziv</a:t>
            </a:r>
            <a:r>
              <a:rPr lang="en-US">
                <a:ea typeface="Source Sans Pro"/>
              </a:rPr>
              <a:t> za dan </a:t>
            </a:r>
            <a:r>
              <a:rPr lang="en-US" err="1">
                <a:ea typeface="Source Sans Pro"/>
              </a:rPr>
              <a:t>broja</a:t>
            </a:r>
            <a:r>
              <a:rPr lang="en-US">
                <a:ea typeface="Source Sans Pro"/>
              </a:rPr>
              <a:t> Pi u </a:t>
            </a:r>
            <a:r>
              <a:rPr lang="en-US" err="1">
                <a:ea typeface="Source Sans Pro"/>
              </a:rPr>
              <a:t>našoj</a:t>
            </a:r>
            <a:r>
              <a:rPr lang="en-US">
                <a:ea typeface="Source Sans Pro"/>
              </a:rPr>
              <a:t> </a:t>
            </a:r>
            <a:r>
              <a:rPr lang="en-US" err="1">
                <a:ea typeface="Source Sans Pro"/>
              </a:rPr>
              <a:t>školi</a:t>
            </a:r>
            <a:r>
              <a:rPr lang="en-US">
                <a:ea typeface="Source Sans Pro"/>
              </a:rPr>
              <a:t> :)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9D05A-F172-4A89-B147-451E66DF6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200">
              <a:ea typeface="Source Sans Pro"/>
            </a:endParaRPr>
          </a:p>
          <a:p>
            <a:endParaRPr lang="en-US">
              <a:ea typeface="Source Sans Pro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EEBD8A-1915-4E01-A35F-C16522961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2" y="2182091"/>
            <a:ext cx="2743200" cy="2743200"/>
          </a:xfrm>
          <a:prstGeom prst="rect">
            <a:avLst/>
          </a:prstGeom>
        </p:spPr>
      </p:pic>
      <p:pic>
        <p:nvPicPr>
          <p:cNvPr id="6" name="Picture 6" descr="Qr code&#10;&#10;Description automatically generated">
            <a:extLst>
              <a:ext uri="{FF2B5EF4-FFF2-40B4-BE49-F238E27FC236}">
                <a16:creationId xmlns:a16="http://schemas.microsoft.com/office/drawing/2014/main" id="{95554834-9345-480E-A0CA-89B97E6F5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357" y="611747"/>
            <a:ext cx="1677838" cy="1563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772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2FB2C-FC87-4CC4-BA74-9E90B644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n-US" err="1">
                <a:ea typeface="Source Sans Pro"/>
              </a:rPr>
              <a:t>Filmić</a:t>
            </a:r>
            <a:endParaRPr lang="en-US" err="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E21FE7-C859-4C40-AAB9-05C994892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12" name="Graphic 212">
              <a:extLst>
                <a:ext uri="{FF2B5EF4-FFF2-40B4-BE49-F238E27FC236}">
                  <a16:creationId xmlns:a16="http://schemas.microsoft.com/office/drawing/2014/main" id="{52D7FCC1-2D52-49CE-A986-EE6E0CA64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Graphic 212">
              <a:extLst>
                <a:ext uri="{FF2B5EF4-FFF2-40B4-BE49-F238E27FC236}">
                  <a16:creationId xmlns:a16="http://schemas.microsoft.com/office/drawing/2014/main" id="{28C3CACD-E5A7-4AAC-AE47-75CF7D30F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6C0AD-2009-4028-B25B-B9BAA6A4C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1747592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https://mail.google.com/mail/u/0?ui=2&amp;ik=276cacc68d&amp;attid=0.1&amp;permmsgid=msg-f:1726768318232090164&amp;th=17f6b6a2f99f5634&amp;view=att&amp;disp=safe&amp;realattid=d39a63e3d4466717_0.1</a:t>
            </a:r>
            <a:endParaRPr lang="en-US">
              <a:ea typeface="+mn-lt"/>
              <a:cs typeface="+mn-lt"/>
            </a:endParaRPr>
          </a:p>
          <a:p>
            <a:endParaRPr lang="en-US">
              <a:ea typeface="Source Sans Pro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16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D18F424-776B-467B-927A-1CCDCFDE8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021" y="2429145"/>
            <a:ext cx="3555043" cy="19997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24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9062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48D5B-C3CD-40F3-9849-2246A4E8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270" y="898137"/>
            <a:ext cx="4974771" cy="873986"/>
          </a:xfrm>
        </p:spPr>
        <p:txBody>
          <a:bodyPr anchor="b">
            <a:normAutofit/>
          </a:bodyPr>
          <a:lstStyle/>
          <a:p>
            <a:r>
              <a:rPr lang="en-US" sz="3600">
                <a:ea typeface="Source Sans Pro"/>
              </a:rPr>
              <a:t>Kahoot</a:t>
            </a:r>
            <a:endParaRPr lang="en-US" sz="3600"/>
          </a:p>
        </p:txBody>
      </p:sp>
      <p:grpSp>
        <p:nvGrpSpPr>
          <p:cNvPr id="207" name="Group 12">
            <a:extLst>
              <a:ext uri="{FF2B5EF4-FFF2-40B4-BE49-F238E27FC236}">
                <a16:creationId xmlns:a16="http://schemas.microsoft.com/office/drawing/2014/main" id="{732A444C-81CA-4D10-998B-529CE31D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008" y="348973"/>
            <a:ext cx="4945999" cy="6036681"/>
            <a:chOff x="1674895" y="1345036"/>
            <a:chExt cx="5428610" cy="42109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CC0ED-7D4E-4CE4-A15A-A6FF507AE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042E25-B074-48D7-9694-5C9527108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08" name="Rectangle 16">
            <a:extLst>
              <a:ext uri="{FF2B5EF4-FFF2-40B4-BE49-F238E27FC236}">
                <a16:creationId xmlns:a16="http://schemas.microsoft.com/office/drawing/2014/main" id="{24F61E28-F51E-44F9-B827-A32BAAABD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232747"/>
            <a:ext cx="4945999" cy="603668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3A977C95-69F7-47A3-9572-1D0C13943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81" y="530264"/>
            <a:ext cx="4468094" cy="2497127"/>
          </a:xfrm>
          <a:prstGeom prst="rect">
            <a:avLst/>
          </a:prstGeom>
        </p:spPr>
      </p:pic>
      <p:grpSp>
        <p:nvGrpSpPr>
          <p:cNvPr id="209" name="Graphic 4">
            <a:extLst>
              <a:ext uri="{FF2B5EF4-FFF2-40B4-BE49-F238E27FC236}">
                <a16:creationId xmlns:a16="http://schemas.microsoft.com/office/drawing/2014/main" id="{57CD476F-4071-4E06-BD94-582AC009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73349" y="210930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6A3560-202E-47CB-A0A4-7BAA40CED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">
              <a:extLst>
                <a:ext uri="{FF2B5EF4-FFF2-40B4-BE49-F238E27FC236}">
                  <a16:creationId xmlns:a16="http://schemas.microsoft.com/office/drawing/2014/main" id="{8DCE699C-0879-4B2A-BD24-CE9CB03F0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39C6C48-4048-472B-9200-BA3467DD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2">
              <a:extLst>
                <a:ext uri="{FF2B5EF4-FFF2-40B4-BE49-F238E27FC236}">
                  <a16:creationId xmlns:a16="http://schemas.microsoft.com/office/drawing/2014/main" id="{DBE535A2-9A69-4D86-98B9-4606364B7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8EB57-352E-48E7-9482-1AEA738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18EEB6E-44FD-4775-9179-950DB8C3D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3B6FB8-B03E-4FC7-AC61-9B1613A3C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6">
              <a:extLst>
                <a:ext uri="{FF2B5EF4-FFF2-40B4-BE49-F238E27FC236}">
                  <a16:creationId xmlns:a16="http://schemas.microsoft.com/office/drawing/2014/main" id="{96E9617C-8511-4D9B-94C1-C84BFB7ED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7">
              <a:extLst>
                <a:ext uri="{FF2B5EF4-FFF2-40B4-BE49-F238E27FC236}">
                  <a16:creationId xmlns:a16="http://schemas.microsoft.com/office/drawing/2014/main" id="{B076EA5A-A5A8-42A9-A0F7-ECECD999F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8">
              <a:extLst>
                <a:ext uri="{FF2B5EF4-FFF2-40B4-BE49-F238E27FC236}">
                  <a16:creationId xmlns:a16="http://schemas.microsoft.com/office/drawing/2014/main" id="{55856DB2-44EF-413E-B792-EFF0409DE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E2C35C7-1280-4F14-9553-11374063E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0376E68-4370-4BE5-917D-39794960D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0D187E9-AB0A-480D-B60A-74F7F26FF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E5261F-2126-4157-ACFA-AFD67AAF8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03" y="3253196"/>
            <a:ext cx="4482472" cy="25027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32D46-5958-4D34-A903-F30EA4FAB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958550"/>
            <a:ext cx="4974771" cy="42612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  <a:hlinkClick r:id="rId4"/>
              </a:rPr>
              <a:t>https://create.kahoot.it/share/pi-dan/0f86d32c-2c23-4e5c-ab5b-96a769eb8234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endParaRPr lang="en-US">
              <a:ea typeface="Source Sans Pro"/>
            </a:endParaRPr>
          </a:p>
          <a:p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84007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CD31-AA80-4322-9EF5-55D4C9B6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Source Sans Pro"/>
              </a:rPr>
              <a:t>Literatura</a:t>
            </a:r>
            <a:r>
              <a:rPr lang="en-US">
                <a:ea typeface="Source Sans Pro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70BB3-1AB5-414A-A79A-C60CEE6DB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https://en.wikipedia.org/wiki/Pi_Day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3"/>
              </a:rPr>
              <a:t>https://www.wikiwand.com/hr/Dan_broja_pi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4"/>
              </a:rPr>
              <a:t>https://edutorij.e-skole.hr/share/proxy/alfresco-noauth/edutorij/api/proxy-guest/b504e46e-b7a7-4770-bcae-f6b108769a03/html/10621_Opseg_kruga_i_duljina_kruznog_luka.html</a:t>
            </a:r>
            <a:endParaRPr lang="en-US">
              <a:ea typeface="Source Sans Pro"/>
            </a:endParaRPr>
          </a:p>
          <a:p>
            <a:r>
              <a:rPr lang="en-US">
                <a:ea typeface="+mn-lt"/>
                <a:cs typeface="+mn-lt"/>
                <a:hlinkClick r:id="rId5"/>
              </a:rPr>
              <a:t>https://www.piday.org/</a:t>
            </a:r>
            <a:endParaRPr lang="en-US">
              <a:ea typeface="Source Sans Pro"/>
            </a:endParaRPr>
          </a:p>
          <a:p>
            <a:r>
              <a:rPr lang="en-US">
                <a:ea typeface="+mn-lt"/>
                <a:cs typeface="+mn-lt"/>
                <a:hlinkClick r:id="rId6"/>
              </a:rPr>
              <a:t>https://www.exploratorium.edu/pi</a:t>
            </a:r>
            <a:endParaRPr lang="en-US">
              <a:ea typeface="Source Sans Pro"/>
            </a:endParaRPr>
          </a:p>
          <a:p>
            <a:r>
              <a:rPr lang="en-US">
                <a:ea typeface="+mn-lt"/>
                <a:cs typeface="+mn-lt"/>
                <a:hlinkClick r:id="rId7"/>
              </a:rPr>
              <a:t>https://www.daysoftheyear.com/days/pi-day/</a:t>
            </a:r>
            <a:endParaRPr lang="en-US">
              <a:ea typeface="Source Sans Pro"/>
            </a:endParaRPr>
          </a:p>
          <a:p>
            <a:endParaRPr lang="en-US">
              <a:ea typeface="Source Sans Pro"/>
            </a:endParaRPr>
          </a:p>
          <a:p>
            <a:endParaRPr lang="en-US">
              <a:ea typeface="Source Sans Pro"/>
            </a:endParaRPr>
          </a:p>
          <a:p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8117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EBDEA-D52C-4F9C-A853-CBCD45E1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32" y="1095055"/>
            <a:ext cx="4465607" cy="4238118"/>
          </a:xfrm>
        </p:spPr>
        <p:txBody>
          <a:bodyPr>
            <a:normAutofit/>
          </a:bodyPr>
          <a:lstStyle/>
          <a:p>
            <a:r>
              <a:rPr lang="en-US">
                <a:ea typeface="Source Sans Pro"/>
              </a:rPr>
              <a:t>U </a:t>
            </a:r>
            <a:r>
              <a:rPr lang="en-US" err="1">
                <a:ea typeface="Source Sans Pro"/>
              </a:rPr>
              <a:t>početku</a:t>
            </a:r>
            <a:r>
              <a:rPr lang="en-US">
                <a:ea typeface="Source Sans Pro"/>
              </a:rPr>
              <a:t> je bio </a:t>
            </a:r>
            <a:r>
              <a:rPr lang="en-US" err="1">
                <a:ea typeface="Source Sans Pro"/>
              </a:rPr>
              <a:t>samo</a:t>
            </a:r>
            <a:r>
              <a:rPr lang="en-US">
                <a:ea typeface="Source Sans Pro"/>
              </a:rPr>
              <a:t> </a:t>
            </a:r>
            <a:r>
              <a:rPr lang="en-US" err="1">
                <a:ea typeface="Source Sans Pro"/>
              </a:rPr>
              <a:t>krug</a:t>
            </a:r>
            <a:endParaRPr lang="en-US" err="1"/>
          </a:p>
        </p:txBody>
      </p:sp>
      <p:grpSp>
        <p:nvGrpSpPr>
          <p:cNvPr id="144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8" name="Graphic 38">
            <a:extLst>
              <a:ext uri="{FF2B5EF4-FFF2-40B4-BE49-F238E27FC236}">
                <a16:creationId xmlns:a16="http://schemas.microsoft.com/office/drawing/2014/main" id="{A8630B61-2CB6-4E0C-90A1-05A307F9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EB5F489-45BA-4254-B501-559099D88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8ECAADA-4087-4FFC-801E-BF007B413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2" name="Oval 151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6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362" name="Content Placeholder 2">
            <a:extLst>
              <a:ext uri="{FF2B5EF4-FFF2-40B4-BE49-F238E27FC236}">
                <a16:creationId xmlns:a16="http://schemas.microsoft.com/office/drawing/2014/main" id="{2812A5DB-5C77-40B6-8BD5-61A166B05F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968951"/>
              </p:ext>
            </p:extLst>
          </p:nvPr>
        </p:nvGraphicFramePr>
        <p:xfrm>
          <a:off x="5347834" y="45273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527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3C08-CDE8-4D63-9119-D5CA0AC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725" y="2127250"/>
            <a:ext cx="11658600" cy="1878013"/>
          </a:xfrm>
        </p:spPr>
        <p:txBody>
          <a:bodyPr>
            <a:noAutofit/>
          </a:bodyPr>
          <a:lstStyle/>
          <a:p>
            <a:r>
              <a:rPr lang="en-US" sz="9600">
                <a:ea typeface="Source Sans Pro"/>
              </a:rPr>
              <a:t>HVALA NA </a:t>
            </a:r>
            <a:br>
              <a:rPr lang="en-US" sz="9600">
                <a:ea typeface="Source Sans Pro"/>
              </a:rPr>
            </a:br>
            <a:r>
              <a:rPr lang="en-US" sz="9600">
                <a:ea typeface="Source Sans Pro"/>
              </a:rPr>
              <a:t>POZORNOSTI </a:t>
            </a:r>
            <a:endParaRPr lang="en-US" sz="9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136A1-EE21-4D54-82A3-A4D60A8A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425" y="653097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1800">
                <a:ea typeface="Source Sans Pro"/>
              </a:rPr>
              <a:t>Prezentaciju izradile Luna </a:t>
            </a:r>
            <a:r>
              <a:rPr lang="hr-HR" sz="1800" err="1">
                <a:ea typeface="Source Sans Pro"/>
              </a:rPr>
              <a:t>Huremović</a:t>
            </a:r>
            <a:r>
              <a:rPr lang="hr-HR" sz="1800">
                <a:ea typeface="Source Sans Pro"/>
              </a:rPr>
              <a:t>, Rebecca Stanković i Karla </a:t>
            </a:r>
            <a:r>
              <a:rPr lang="hr-HR" sz="1800" err="1">
                <a:ea typeface="Source Sans Pro"/>
              </a:rPr>
              <a:t>Piškorjanac</a:t>
            </a:r>
            <a:r>
              <a:rPr lang="hr-HR" sz="1800">
                <a:ea typeface="Source Sans Pro"/>
              </a:rPr>
              <a:t> 2.a</a:t>
            </a:r>
            <a:endParaRPr lang="hr-HR">
              <a:ea typeface="Source Sans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F0E82-B14D-421F-A57D-1EC069D97CC9}"/>
              </a:ext>
            </a:extLst>
          </p:cNvPr>
          <p:cNvSpPr txBox="1"/>
          <p:nvPr/>
        </p:nvSpPr>
        <p:spPr>
          <a:xfrm>
            <a:off x="9620250" y="10477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C9B25E-5DBD-4294-9CA5-9BC98238AEB2}"/>
              </a:ext>
            </a:extLst>
          </p:cNvPr>
          <p:cNvSpPr txBox="1"/>
          <p:nvPr/>
        </p:nvSpPr>
        <p:spPr>
          <a:xfrm>
            <a:off x="9553575" y="8191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D1705-8E19-4AD4-BB66-B33CF51C4F30}"/>
              </a:ext>
            </a:extLst>
          </p:cNvPr>
          <p:cNvSpPr txBox="1"/>
          <p:nvPr/>
        </p:nvSpPr>
        <p:spPr>
          <a:xfrm>
            <a:off x="9553575" y="6286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E1F6C-C75B-4420-8A5D-1249522C7742}"/>
              </a:ext>
            </a:extLst>
          </p:cNvPr>
          <p:cNvSpPr txBox="1"/>
          <p:nvPr/>
        </p:nvSpPr>
        <p:spPr>
          <a:xfrm>
            <a:off x="9363075" y="6286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736F1F-DD2F-403F-80DA-C4DEBA2AE794}"/>
              </a:ext>
            </a:extLst>
          </p:cNvPr>
          <p:cNvSpPr txBox="1"/>
          <p:nvPr/>
        </p:nvSpPr>
        <p:spPr>
          <a:xfrm>
            <a:off x="9124950" y="6191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92005-B0A1-4477-A837-244C81C6A2AF}"/>
              </a:ext>
            </a:extLst>
          </p:cNvPr>
          <p:cNvSpPr txBox="1"/>
          <p:nvPr/>
        </p:nvSpPr>
        <p:spPr>
          <a:xfrm>
            <a:off x="8963025" y="6286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9D937-D29B-4768-BC75-89EEAE754708}"/>
              </a:ext>
            </a:extLst>
          </p:cNvPr>
          <p:cNvSpPr txBox="1"/>
          <p:nvPr/>
        </p:nvSpPr>
        <p:spPr>
          <a:xfrm>
            <a:off x="9124950" y="19811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A41B2C-D6D1-49EB-A932-D74CC951DAA0}"/>
              </a:ext>
            </a:extLst>
          </p:cNvPr>
          <p:cNvSpPr txBox="1"/>
          <p:nvPr/>
        </p:nvSpPr>
        <p:spPr>
          <a:xfrm>
            <a:off x="9124950" y="17525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EF8590-8146-4B88-88C1-9292145F160D}"/>
              </a:ext>
            </a:extLst>
          </p:cNvPr>
          <p:cNvSpPr txBox="1"/>
          <p:nvPr/>
        </p:nvSpPr>
        <p:spPr>
          <a:xfrm>
            <a:off x="9124950" y="155257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D885C1-CE57-4A1D-B841-A780DE87568F}"/>
              </a:ext>
            </a:extLst>
          </p:cNvPr>
          <p:cNvSpPr txBox="1"/>
          <p:nvPr/>
        </p:nvSpPr>
        <p:spPr>
          <a:xfrm>
            <a:off x="9124950" y="128587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159D5A-9ED7-4664-B371-30D49711706B}"/>
              </a:ext>
            </a:extLst>
          </p:cNvPr>
          <p:cNvSpPr txBox="1"/>
          <p:nvPr/>
        </p:nvSpPr>
        <p:spPr>
          <a:xfrm>
            <a:off x="9124950" y="10538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981EC5-8372-4131-8B23-E5669A1F555A}"/>
              </a:ext>
            </a:extLst>
          </p:cNvPr>
          <p:cNvSpPr txBox="1"/>
          <p:nvPr/>
        </p:nvSpPr>
        <p:spPr>
          <a:xfrm>
            <a:off x="9124950" y="8096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442C91-D9CB-4B4F-8EC7-5DBDA913D4BB}"/>
              </a:ext>
            </a:extLst>
          </p:cNvPr>
          <p:cNvSpPr txBox="1"/>
          <p:nvPr/>
        </p:nvSpPr>
        <p:spPr>
          <a:xfrm>
            <a:off x="9791700" y="16573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9EDD1A-10D4-4AF2-968B-50F728829692}"/>
              </a:ext>
            </a:extLst>
          </p:cNvPr>
          <p:cNvSpPr txBox="1"/>
          <p:nvPr/>
        </p:nvSpPr>
        <p:spPr>
          <a:xfrm>
            <a:off x="9715500" y="14192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3A602E-C1E2-46E5-A351-4E41C45FA214}"/>
              </a:ext>
            </a:extLst>
          </p:cNvPr>
          <p:cNvSpPr txBox="1"/>
          <p:nvPr/>
        </p:nvSpPr>
        <p:spPr>
          <a:xfrm>
            <a:off x="9677400" y="12382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003611-185C-48EA-80B1-3FD6FC054E57}"/>
              </a:ext>
            </a:extLst>
          </p:cNvPr>
          <p:cNvSpPr txBox="1"/>
          <p:nvPr/>
        </p:nvSpPr>
        <p:spPr>
          <a:xfrm>
            <a:off x="9915525" y="20288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71648C-DCC3-48F6-A634-7D1F0B966274}"/>
              </a:ext>
            </a:extLst>
          </p:cNvPr>
          <p:cNvSpPr txBox="1"/>
          <p:nvPr/>
        </p:nvSpPr>
        <p:spPr>
          <a:xfrm>
            <a:off x="9858375" y="18383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5F1F7A-F212-4EF7-9332-C7725E22DAED}"/>
              </a:ext>
            </a:extLst>
          </p:cNvPr>
          <p:cNvSpPr txBox="1"/>
          <p:nvPr/>
        </p:nvSpPr>
        <p:spPr>
          <a:xfrm>
            <a:off x="10182225" y="20193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1601F2-B78E-4BD3-B7AA-CA3D0F796479}"/>
              </a:ext>
            </a:extLst>
          </p:cNvPr>
          <p:cNvSpPr txBox="1"/>
          <p:nvPr/>
        </p:nvSpPr>
        <p:spPr>
          <a:xfrm>
            <a:off x="10048875" y="21621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00F21C-DC03-4457-BBC7-C363DD19FC8D}"/>
              </a:ext>
            </a:extLst>
          </p:cNvPr>
          <p:cNvSpPr txBox="1"/>
          <p:nvPr/>
        </p:nvSpPr>
        <p:spPr>
          <a:xfrm>
            <a:off x="9124950" y="21621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599A7E-E875-48C4-8F59-94E082218A4B}"/>
              </a:ext>
            </a:extLst>
          </p:cNvPr>
          <p:cNvSpPr txBox="1"/>
          <p:nvPr/>
        </p:nvSpPr>
        <p:spPr>
          <a:xfrm>
            <a:off x="9753600" y="6286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87A3BB-A75F-4ABA-BA52-0CF41083069F}"/>
              </a:ext>
            </a:extLst>
          </p:cNvPr>
          <p:cNvSpPr txBox="1"/>
          <p:nvPr/>
        </p:nvSpPr>
        <p:spPr>
          <a:xfrm>
            <a:off x="9953625" y="676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2A90DA-EA55-4DB5-9F6C-2BCDAF814C2E}"/>
              </a:ext>
            </a:extLst>
          </p:cNvPr>
          <p:cNvSpPr txBox="1"/>
          <p:nvPr/>
        </p:nvSpPr>
        <p:spPr>
          <a:xfrm>
            <a:off x="8743950" y="6191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B59DAB-644C-464A-9C16-628D3E444E38}"/>
              </a:ext>
            </a:extLst>
          </p:cNvPr>
          <p:cNvSpPr txBox="1"/>
          <p:nvPr/>
        </p:nvSpPr>
        <p:spPr>
          <a:xfrm>
            <a:off x="5238750" y="47815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ea typeface="Source Sans Pro"/>
            </a:endParaRPr>
          </a:p>
        </p:txBody>
      </p:sp>
      <p:pic>
        <p:nvPicPr>
          <p:cNvPr id="29" name="Picture 29">
            <a:extLst>
              <a:ext uri="{FF2B5EF4-FFF2-40B4-BE49-F238E27FC236}">
                <a16:creationId xmlns:a16="http://schemas.microsoft.com/office/drawing/2014/main" id="{20C9F9E5-ABF3-4E50-AB4F-51601E885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7" t="662" r="23958" b="-1987"/>
          <a:stretch/>
        </p:blipFill>
        <p:spPr>
          <a:xfrm>
            <a:off x="323850" y="4213860"/>
            <a:ext cx="2314580" cy="21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6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AD3E5-0C77-463B-906F-74A42EAD8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0" y="1109433"/>
            <a:ext cx="4019909" cy="4238118"/>
          </a:xfrm>
        </p:spPr>
        <p:txBody>
          <a:bodyPr>
            <a:normAutofit/>
          </a:bodyPr>
          <a:lstStyle/>
          <a:p>
            <a:r>
              <a:rPr lang="en-US" sz="6600" err="1">
                <a:ea typeface="Source Sans Pro"/>
              </a:rPr>
              <a:t>Praktični</a:t>
            </a:r>
            <a:r>
              <a:rPr lang="en-US" sz="6600">
                <a:ea typeface="Source Sans Pro"/>
              </a:rPr>
              <a:t> </a:t>
            </a:r>
            <a:r>
              <a:rPr lang="en-US" sz="6600" err="1">
                <a:ea typeface="Source Sans Pro"/>
              </a:rPr>
              <a:t>Egipćani</a:t>
            </a:r>
            <a:endParaRPr lang="en-US" sz="6600" err="1"/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38">
            <a:extLst>
              <a:ext uri="{FF2B5EF4-FFF2-40B4-BE49-F238E27FC236}">
                <a16:creationId xmlns:a16="http://schemas.microsoft.com/office/drawing/2014/main" id="{A8630B61-2CB6-4E0C-90A1-05A307F9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B5F489-45BA-4254-B501-559099D88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ECAADA-4087-4FFC-801E-BF007B413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9E7C32-0269-46B4-9A27-C149DBC3DF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700656"/>
              </p:ext>
            </p:extLst>
          </p:nvPr>
        </p:nvGraphicFramePr>
        <p:xfrm>
          <a:off x="3833480" y="-300346"/>
          <a:ext cx="8267940" cy="7153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91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3D52A-3E4F-4027-B46E-5AD4E736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521" y="-121467"/>
            <a:ext cx="5217172" cy="1158857"/>
          </a:xfrm>
        </p:spPr>
        <p:txBody>
          <a:bodyPr anchor="b">
            <a:normAutofit/>
          </a:bodyPr>
          <a:lstStyle/>
          <a:p>
            <a:r>
              <a:rPr lang="en-US" err="1">
                <a:ea typeface="Source Sans Pro"/>
              </a:rPr>
              <a:t>Pametni</a:t>
            </a:r>
            <a:r>
              <a:rPr lang="en-US">
                <a:ea typeface="Source Sans Pro"/>
              </a:rPr>
              <a:t> </a:t>
            </a:r>
            <a:r>
              <a:rPr lang="en-US" err="1">
                <a:ea typeface="Source Sans Pro"/>
              </a:rPr>
              <a:t>Grci</a:t>
            </a:r>
            <a:r>
              <a:rPr lang="en-US">
                <a:ea typeface="Source Sans Pro"/>
              </a:rPr>
              <a:t> 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E21FE7-C859-4C40-AAB9-05C994892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24" name="Graphic 212">
              <a:extLst>
                <a:ext uri="{FF2B5EF4-FFF2-40B4-BE49-F238E27FC236}">
                  <a16:creationId xmlns:a16="http://schemas.microsoft.com/office/drawing/2014/main" id="{52D7FCC1-2D52-49CE-A986-EE6E0CA64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Graphic 212">
              <a:extLst>
                <a:ext uri="{FF2B5EF4-FFF2-40B4-BE49-F238E27FC236}">
                  <a16:creationId xmlns:a16="http://schemas.microsoft.com/office/drawing/2014/main" id="{28C3CACD-E5A7-4AAC-AE47-75CF7D30F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1CCCA-B745-45FC-9255-491130EBE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" y="1402535"/>
            <a:ext cx="6453625" cy="52858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ea typeface="+mn-lt"/>
                <a:cs typeface="+mn-lt"/>
              </a:rPr>
              <a:t>Negdje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oko</a:t>
            </a:r>
            <a:r>
              <a:rPr lang="en-US" sz="2000">
                <a:ea typeface="+mn-lt"/>
                <a:cs typeface="+mn-lt"/>
              </a:rPr>
              <a:t> 200. </a:t>
            </a:r>
            <a:r>
              <a:rPr lang="en-US" sz="2000" err="1">
                <a:ea typeface="+mn-lt"/>
                <a:cs typeface="+mn-lt"/>
              </a:rPr>
              <a:t>godine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prije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nove</a:t>
            </a:r>
            <a:r>
              <a:rPr lang="en-US" sz="2000">
                <a:ea typeface="+mn-lt"/>
                <a:cs typeface="+mn-lt"/>
              </a:rPr>
              <a:t> ere, </a:t>
            </a:r>
            <a:r>
              <a:rPr lang="en-US" sz="2000" err="1">
                <a:ea typeface="+mn-lt"/>
                <a:cs typeface="+mn-lt"/>
              </a:rPr>
              <a:t>Arhimed</a:t>
            </a:r>
            <a:r>
              <a:rPr lang="en-US" sz="2000">
                <a:ea typeface="+mn-lt"/>
                <a:cs typeface="+mn-lt"/>
              </a:rPr>
              <a:t> je </a:t>
            </a:r>
            <a:r>
              <a:rPr lang="en-US" sz="2000" err="1">
                <a:ea typeface="+mn-lt"/>
                <a:cs typeface="+mn-lt"/>
              </a:rPr>
              <a:t>našao</a:t>
            </a:r>
            <a:r>
              <a:rPr lang="en-US" sz="2000">
                <a:ea typeface="+mn-lt"/>
                <a:cs typeface="+mn-lt"/>
              </a:rPr>
              <a:t> da je </a:t>
            </a:r>
            <a:r>
              <a:rPr lang="en-US" sz="2000" err="1">
                <a:ea typeface="+mn-lt"/>
                <a:cs typeface="+mn-lt"/>
              </a:rPr>
              <a:t>vrijednost</a:t>
            </a:r>
            <a:r>
              <a:rPr lang="en-US" sz="2000">
                <a:ea typeface="+mn-lt"/>
                <a:cs typeface="+mn-lt"/>
              </a:rPr>
              <a:t> PI-a </a:t>
            </a:r>
            <a:r>
              <a:rPr lang="en-US" sz="2000" err="1">
                <a:ea typeface="+mn-lt"/>
                <a:cs typeface="+mn-lt"/>
              </a:rPr>
              <a:t>oko</a:t>
            </a:r>
            <a:r>
              <a:rPr lang="en-US" sz="2000">
                <a:ea typeface="+mn-lt"/>
                <a:cs typeface="+mn-lt"/>
              </a:rPr>
              <a:t> 3.14. </a:t>
            </a:r>
            <a:r>
              <a:rPr lang="en-US" sz="2000" err="1">
                <a:ea typeface="+mn-lt"/>
                <a:cs typeface="+mn-lt"/>
              </a:rPr>
              <a:t>Naravno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kako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Grci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nisu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poznavali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decimale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Arhimed</a:t>
            </a:r>
            <a:r>
              <a:rPr lang="en-US" sz="2000">
                <a:ea typeface="+mn-lt"/>
                <a:cs typeface="+mn-lt"/>
              </a:rPr>
              <a:t> je </a:t>
            </a:r>
            <a:r>
              <a:rPr lang="en-US" sz="2000" err="1">
                <a:ea typeface="+mn-lt"/>
                <a:cs typeface="+mn-lt"/>
              </a:rPr>
              <a:t>svoj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rezultat</a:t>
            </a:r>
            <a:r>
              <a:rPr lang="en-US" sz="2000">
                <a:ea typeface="+mn-lt"/>
                <a:cs typeface="+mn-lt"/>
              </a:rPr>
              <a:t> za PI </a:t>
            </a:r>
            <a:r>
              <a:rPr lang="en-US" sz="2000" err="1">
                <a:ea typeface="+mn-lt"/>
                <a:cs typeface="+mn-lt"/>
              </a:rPr>
              <a:t>prikazao</a:t>
            </a:r>
            <a:r>
              <a:rPr lang="en-US" sz="2000">
                <a:ea typeface="+mn-lt"/>
                <a:cs typeface="+mn-lt"/>
              </a:rPr>
              <a:t> u </a:t>
            </a:r>
            <a:r>
              <a:rPr lang="en-US" sz="2000" err="1">
                <a:ea typeface="+mn-lt"/>
                <a:cs typeface="+mn-lt"/>
              </a:rPr>
              <a:t>obliku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razlomka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>
              <a:ea typeface="Source Sans Pro"/>
            </a:endParaRPr>
          </a:p>
          <a:p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</a:rPr>
              <a:t>Od tog </a:t>
            </a:r>
            <a:r>
              <a:rPr lang="en-US" sz="2000" err="1">
                <a:ea typeface="+mn-lt"/>
                <a:cs typeface="+mn-lt"/>
              </a:rPr>
              <a:t>vremena</a:t>
            </a:r>
            <a:r>
              <a:rPr lang="en-US" sz="2000">
                <a:ea typeface="+mn-lt"/>
                <a:cs typeface="+mn-lt"/>
              </a:rPr>
              <a:t>, pa </a:t>
            </a:r>
            <a:r>
              <a:rPr lang="en-US" sz="2000" err="1">
                <a:ea typeface="+mn-lt"/>
                <a:cs typeface="+mn-lt"/>
              </a:rPr>
              <a:t>sve</a:t>
            </a:r>
            <a:r>
              <a:rPr lang="en-US" sz="2000">
                <a:ea typeface="+mn-lt"/>
                <a:cs typeface="+mn-lt"/>
              </a:rPr>
              <a:t> do 17-og </a:t>
            </a:r>
            <a:r>
              <a:rPr lang="en-US" sz="2000" err="1">
                <a:ea typeface="+mn-lt"/>
                <a:cs typeface="+mn-lt"/>
              </a:rPr>
              <a:t>stoljeća</a:t>
            </a:r>
            <a:r>
              <a:rPr lang="en-US" sz="2000">
                <a:ea typeface="+mn-lt"/>
                <a:cs typeface="+mn-lt"/>
              </a:rPr>
              <a:t>, o </a:t>
            </a:r>
            <a:r>
              <a:rPr lang="en-US" sz="2000" err="1">
                <a:ea typeface="+mn-lt"/>
                <a:cs typeface="+mn-lt"/>
              </a:rPr>
              <a:t>broju</a:t>
            </a:r>
            <a:r>
              <a:rPr lang="en-US" sz="2000">
                <a:ea typeface="+mn-lt"/>
                <a:cs typeface="+mn-lt"/>
              </a:rPr>
              <a:t> PI se </a:t>
            </a:r>
            <a:r>
              <a:rPr lang="en-US" sz="2000" err="1">
                <a:ea typeface="+mn-lt"/>
                <a:cs typeface="+mn-lt"/>
              </a:rPr>
              <a:t>nije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mnogo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pisalo</a:t>
            </a:r>
            <a:r>
              <a:rPr lang="en-US" sz="2000">
                <a:ea typeface="+mn-lt"/>
                <a:cs typeface="+mn-lt"/>
              </a:rPr>
              <a:t>. U to se </a:t>
            </a:r>
            <a:r>
              <a:rPr lang="en-US" sz="2000" err="1">
                <a:ea typeface="+mn-lt"/>
                <a:cs typeface="+mn-lt"/>
              </a:rPr>
              <a:t>vrijeme</a:t>
            </a:r>
            <a:r>
              <a:rPr lang="en-US" sz="2000">
                <a:ea typeface="+mn-lt"/>
                <a:cs typeface="+mn-lt"/>
              </a:rPr>
              <a:t> PI </a:t>
            </a:r>
            <a:r>
              <a:rPr lang="en-US" sz="2000" err="1">
                <a:ea typeface="+mn-lt"/>
                <a:cs typeface="+mn-lt"/>
              </a:rPr>
              <a:t>zvao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Ludolfov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broj</a:t>
            </a:r>
            <a:r>
              <a:rPr lang="en-US" sz="2000">
                <a:ea typeface="+mn-lt"/>
                <a:cs typeface="+mn-lt"/>
              </a:rPr>
              <a:t> - po </a:t>
            </a:r>
            <a:r>
              <a:rPr lang="en-US" sz="2000" err="1">
                <a:ea typeface="+mn-lt"/>
                <a:cs typeface="+mn-lt"/>
              </a:rPr>
              <a:t>njemačkom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matematičaru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imenom</a:t>
            </a:r>
            <a:r>
              <a:rPr lang="en-US" sz="2000">
                <a:ea typeface="+mn-lt"/>
                <a:cs typeface="+mn-lt"/>
              </a:rPr>
              <a:t> Ludolph van Ceulen. </a:t>
            </a:r>
            <a:r>
              <a:rPr lang="en-US" sz="2000" err="1">
                <a:ea typeface="+mn-lt"/>
                <a:cs typeface="+mn-lt"/>
              </a:rPr>
              <a:t>Današnji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poznati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simbol</a:t>
            </a:r>
            <a:r>
              <a:rPr lang="en-US" sz="2000">
                <a:ea typeface="+mn-lt"/>
                <a:cs typeface="+mn-lt"/>
              </a:rPr>
              <a:t> (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slici</a:t>
            </a:r>
            <a:r>
              <a:rPr lang="en-US" sz="2000">
                <a:ea typeface="+mn-lt"/>
                <a:cs typeface="+mn-lt"/>
              </a:rPr>
              <a:t>) u </a:t>
            </a:r>
            <a:r>
              <a:rPr lang="en-US" sz="2000" err="1">
                <a:ea typeface="+mn-lt"/>
                <a:cs typeface="+mn-lt"/>
              </a:rPr>
              <a:t>vidu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grčkog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slova</a:t>
            </a:r>
            <a:r>
              <a:rPr lang="en-US" sz="2000">
                <a:ea typeface="+mn-lt"/>
                <a:cs typeface="+mn-lt"/>
              </a:rPr>
              <a:t> PI je </a:t>
            </a:r>
            <a:r>
              <a:rPr lang="en-US" sz="2000" err="1">
                <a:ea typeface="+mn-lt"/>
                <a:cs typeface="+mn-lt"/>
              </a:rPr>
              <a:t>prvi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uporabio</a:t>
            </a:r>
            <a:r>
              <a:rPr lang="en-US" sz="2000">
                <a:ea typeface="+mn-lt"/>
                <a:cs typeface="+mn-lt"/>
              </a:rPr>
              <a:t> William Jones, </a:t>
            </a:r>
            <a:r>
              <a:rPr lang="en-US" sz="2000" err="1">
                <a:ea typeface="+mn-lt"/>
                <a:cs typeface="+mn-lt"/>
              </a:rPr>
              <a:t>matematičar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iz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Welsa</a:t>
            </a:r>
            <a:r>
              <a:rPr lang="en-US" sz="2000">
                <a:ea typeface="+mn-lt"/>
                <a:cs typeface="+mn-lt"/>
              </a:rPr>
              <a:t> koji je to </a:t>
            </a:r>
            <a:r>
              <a:rPr lang="en-US" sz="2000" err="1">
                <a:ea typeface="+mn-lt"/>
                <a:cs typeface="+mn-lt"/>
              </a:rPr>
              <a:t>uporabio</a:t>
            </a:r>
            <a:r>
              <a:rPr lang="en-US" sz="2000">
                <a:ea typeface="+mn-lt"/>
                <a:cs typeface="+mn-lt"/>
              </a:rPr>
              <a:t> 1706. </a:t>
            </a:r>
            <a:r>
              <a:rPr lang="en-US" sz="2000" err="1">
                <a:ea typeface="+mn-lt"/>
                <a:cs typeface="+mn-lt"/>
              </a:rPr>
              <a:t>godine</a:t>
            </a:r>
            <a:endParaRPr lang="en-US" sz="2000" err="1"/>
          </a:p>
          <a:p>
            <a:endParaRPr lang="en-US" sz="2000">
              <a:ea typeface="Source Sans Pro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28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6" name="Picture 17" descr="A picture containing fabric&#10;&#10;Description automatically generated">
            <a:extLst>
              <a:ext uri="{FF2B5EF4-FFF2-40B4-BE49-F238E27FC236}">
                <a16:creationId xmlns:a16="http://schemas.microsoft.com/office/drawing/2014/main" id="{00390921-F82C-46DA-8614-C2911D0F6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021" y="2006983"/>
            <a:ext cx="3555043" cy="284403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36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512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5" name="Oval 214">
            <a:extLst>
              <a:ext uri="{FF2B5EF4-FFF2-40B4-BE49-F238E27FC236}">
                <a16:creationId xmlns:a16="http://schemas.microsoft.com/office/drawing/2014/main" id="{104332FF-8349-42A5-B5C8-5EE3825C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7" name="Rectangle 21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D0A98BBA-D3EA-45DC-B8A1-9C61397D4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2E4C95AB-2BD7-4E38-BDD5-1E41F3A9B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A4A60B-57F3-41E2-8A5B-3F287198E6B2}"/>
              </a:ext>
            </a:extLst>
          </p:cNvPr>
          <p:cNvSpPr txBox="1"/>
          <p:nvPr/>
        </p:nvSpPr>
        <p:spPr>
          <a:xfrm>
            <a:off x="2971208" y="138808"/>
            <a:ext cx="7301889" cy="43513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PRVIH 1000 ZNAMENKI BROJA PI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5836128-58DE-4E5A-B27E-DFE747CA0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tx1"/>
          </a:solidFill>
        </p:grpSpPr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DDA0090F-4FBF-434D-83B1-B274F83A9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8DF6032-C07A-45C6-8A4F-04EF4EDC0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5B89F44-A096-479D-AD1F-120561C2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B76FF15-1959-4333-AA7D-8A4D4209415D}"/>
              </a:ext>
            </a:extLst>
          </p:cNvPr>
          <p:cNvSpPr txBox="1"/>
          <p:nvPr/>
        </p:nvSpPr>
        <p:spPr>
          <a:xfrm>
            <a:off x="-1529752" y="-753374"/>
            <a:ext cx="106076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ea typeface="Source Sans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D8FC56-F509-478A-984E-FA2D7EA2838B}"/>
              </a:ext>
            </a:extLst>
          </p:cNvPr>
          <p:cNvSpPr txBox="1"/>
          <p:nvPr/>
        </p:nvSpPr>
        <p:spPr>
          <a:xfrm>
            <a:off x="483079" y="1130060"/>
            <a:ext cx="11153954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3.14159265358979323846264338327950288419716939937510582097494459230781640628 620899862803482534211706798214808651328230664709384460955058223172535940812 848111745028410270193852110555964462294895493038196442881097566593344612847 564823378678316527120190914564856692346034861045432664821339360726024914127 372458700660631558817488152092096282925409171536436789259036001133053054882 046652138414695194151160943305727036575959195309218611738193261179310511854 807446237996274956735188575272489122793818301194912983367336244065664308602 139494639522473719070217986094370277053921717629317675238467481846766940513 200056812714526356082778577134275778960917363717872146844090122495343014654 958537105079227968925892354201995611212902196086403441815981362977477130996 051870721134999999837297804995105973173281609631859502445945534690830264252 230825334468503526193118817101000313783875288658753320838142061717766914730 359825349042875546873115956286388235378759375195778185778053217122680661300 192787661119590921642019893809525720106548586327886593615338182796823030195 203530185296899577362259941389124972177528347913151557485724245415069595082 953311686172785588907509838175463746493931925506040092770167113900984882401285836160356370766010471018194295559619894676783744944825537977472684710404753464620804668425906949129331367702898915210475216205696602405803815019351</a:t>
            </a:r>
            <a:r>
              <a:rPr lang="en-US">
                <a:ea typeface="+mn-lt"/>
                <a:cs typeface="+mn-lt"/>
              </a:rPr>
              <a:t> 125338243003558764024749647326391419927260426992279678235478163600934172164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3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16A0-A9C7-4EB1-A1B4-BBA228889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bg1"/>
                </a:solidFill>
                <a:ea typeface="Source Sans Pro"/>
              </a:rPr>
              <a:t>i</a:t>
            </a:r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B9676-2469-463A-9B9E-9E5DFD5B6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294" y="58917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Današnji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svjetski</a:t>
            </a:r>
            <a:r>
              <a:rPr lang="en-US">
                <a:ea typeface="+mn-lt"/>
                <a:cs typeface="+mn-lt"/>
              </a:rPr>
              <a:t>  </a:t>
            </a:r>
            <a:r>
              <a:rPr lang="en-US" err="1">
                <a:ea typeface="+mn-lt"/>
                <a:cs typeface="+mn-lt"/>
              </a:rPr>
              <a:t>rekord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službeni</a:t>
            </a:r>
            <a:r>
              <a:rPr lang="en-US">
                <a:ea typeface="+mn-lt"/>
                <a:cs typeface="+mn-lt"/>
              </a:rPr>
              <a:t>) s </a:t>
            </a:r>
            <a:r>
              <a:rPr lang="en-US" err="1">
                <a:ea typeface="+mn-lt"/>
                <a:cs typeface="+mn-lt"/>
              </a:rPr>
              <a:t>naučenih</a:t>
            </a:r>
            <a:r>
              <a:rPr lang="en-US">
                <a:ea typeface="+mn-lt"/>
                <a:cs typeface="+mn-lt"/>
              </a:rPr>
              <a:t> 70 030 </a:t>
            </a:r>
            <a:r>
              <a:rPr lang="en-US" err="1">
                <a:ea typeface="+mn-lt"/>
                <a:cs typeface="+mn-lt"/>
              </a:rPr>
              <a:t>znamenka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broja</a:t>
            </a:r>
            <a:r>
              <a:rPr lang="en-US">
                <a:ea typeface="+mn-lt"/>
                <a:cs typeface="+mn-lt"/>
              </a:rPr>
              <a:t> PI </a:t>
            </a:r>
            <a:r>
              <a:rPr lang="en-US" err="1">
                <a:ea typeface="+mn-lt"/>
                <a:cs typeface="+mn-lt"/>
              </a:rPr>
              <a:t>napamet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drži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Indijac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kojemu</a:t>
            </a:r>
            <a:r>
              <a:rPr lang="en-US">
                <a:ea typeface="+mn-lt"/>
                <a:cs typeface="+mn-lt"/>
              </a:rPr>
              <a:t> je za to </a:t>
            </a:r>
            <a:r>
              <a:rPr lang="en-US" err="1">
                <a:ea typeface="+mn-lt"/>
                <a:cs typeface="+mn-lt"/>
              </a:rPr>
              <a:t>trebalo</a:t>
            </a:r>
            <a:r>
              <a:rPr lang="en-US">
                <a:ea typeface="+mn-lt"/>
                <a:cs typeface="+mn-lt"/>
              </a:rPr>
              <a:t> 17 sati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14 </a:t>
            </a:r>
            <a:r>
              <a:rPr lang="en-US" err="1">
                <a:ea typeface="+mn-lt"/>
                <a:cs typeface="+mn-lt"/>
              </a:rPr>
              <a:t>minuta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960718-EBEE-4C56-82C1-C05B64668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4" y="2767406"/>
            <a:ext cx="4180936" cy="251650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E5A93CA-2306-4A21-BBF4-DEB2ABBE2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909" y="1990159"/>
            <a:ext cx="3390181" cy="2029419"/>
          </a:xfrm>
          <a:prstGeom prst="rect">
            <a:avLst/>
          </a:prstGeom>
        </p:spPr>
      </p:pic>
      <p:pic>
        <p:nvPicPr>
          <p:cNvPr id="6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2DB5A8-AFFC-45A6-B31E-EE90219B6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426519"/>
            <a:ext cx="2619375" cy="1743075"/>
          </a:xfrm>
          <a:prstGeom prst="rect">
            <a:avLst/>
          </a:prstGeom>
        </p:spPr>
      </p:pic>
      <p:pic>
        <p:nvPicPr>
          <p:cNvPr id="7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F3B547CD-E425-4CFF-BB6C-2EBAD335E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968" y="1978595"/>
            <a:ext cx="2209800" cy="2066925"/>
          </a:xfrm>
          <a:prstGeom prst="rect">
            <a:avLst/>
          </a:prstGeom>
        </p:spPr>
      </p:pic>
      <p:pic>
        <p:nvPicPr>
          <p:cNvPr id="8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52158C44-E57C-46D7-94B0-9A2304C1C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5802" y="4274120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B6FD-E670-4787-A861-F8AA8108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898" y="-51818"/>
            <a:ext cx="10515600" cy="1325563"/>
          </a:xfrm>
        </p:spPr>
        <p:txBody>
          <a:bodyPr/>
          <a:lstStyle/>
          <a:p>
            <a:r>
              <a:rPr lang="hr-HR">
                <a:ea typeface="Source Sans Pro"/>
              </a:rPr>
              <a:t>Kada i u koliko sati se slavi dan broja PI ?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8084F-4531-4D4A-929F-90C0D725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73" y="1667474"/>
            <a:ext cx="1166578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+mn-lt"/>
                <a:cs typeface="+mn-lt"/>
              </a:rPr>
              <a:t>Igrajući</a:t>
            </a:r>
            <a:r>
              <a:rPr lang="en-US">
                <a:ea typeface="+mn-lt"/>
                <a:cs typeface="+mn-lt"/>
              </a:rPr>
              <a:t> se </a:t>
            </a:r>
            <a:r>
              <a:rPr lang="en-US" err="1">
                <a:ea typeface="+mn-lt"/>
                <a:cs typeface="+mn-lt"/>
              </a:rPr>
              <a:t>brojkama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dolazimo</a:t>
            </a:r>
            <a:r>
              <a:rPr lang="en-US">
                <a:ea typeface="+mn-lt"/>
                <a:cs typeface="+mn-lt"/>
              </a:rPr>
              <a:t> do </a:t>
            </a:r>
            <a:r>
              <a:rPr lang="en-US" err="1">
                <a:ea typeface="+mn-lt"/>
                <a:cs typeface="+mn-lt"/>
              </a:rPr>
              <a:t>najboljeg</a:t>
            </a:r>
            <a:r>
              <a:rPr lang="en-US">
                <a:ea typeface="+mn-lt"/>
                <a:cs typeface="+mn-lt"/>
              </a:rPr>
              <a:t> dana koji </a:t>
            </a:r>
            <a:r>
              <a:rPr lang="en-US" err="1">
                <a:ea typeface="+mn-lt"/>
                <a:cs typeface="+mn-lt"/>
              </a:rPr>
              <a:t>objašnjava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broj</a:t>
            </a:r>
            <a:r>
              <a:rPr lang="en-US">
                <a:ea typeface="+mn-lt"/>
                <a:cs typeface="+mn-lt"/>
              </a:rPr>
              <a:t> Pi, a to je </a:t>
            </a:r>
            <a:r>
              <a:rPr lang="en-US" err="1">
                <a:ea typeface="+mn-lt"/>
                <a:cs typeface="+mn-lt"/>
              </a:rPr>
              <a:t>ožujak</a:t>
            </a:r>
            <a:r>
              <a:rPr lang="en-US">
                <a:ea typeface="+mn-lt"/>
                <a:cs typeface="+mn-lt"/>
              </a:rPr>
              <a:t> 14., 1592.g. u 6 sati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53 minute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59 </a:t>
            </a:r>
            <a:r>
              <a:rPr lang="en-US" err="1">
                <a:ea typeface="+mn-lt"/>
                <a:cs typeface="+mn-lt"/>
              </a:rPr>
              <a:t>sekundi</a:t>
            </a:r>
            <a:r>
              <a:rPr lang="en-US">
                <a:ea typeface="+mn-lt"/>
                <a:cs typeface="+mn-lt"/>
              </a:rPr>
              <a:t> (3,14159265359...), </a:t>
            </a:r>
            <a:r>
              <a:rPr lang="en-US" err="1">
                <a:ea typeface="+mn-lt"/>
                <a:cs typeface="+mn-lt"/>
              </a:rPr>
              <a:t>odnosno</a:t>
            </a:r>
            <a:r>
              <a:rPr lang="en-US">
                <a:ea typeface="+mn-lt"/>
                <a:cs typeface="+mn-lt"/>
              </a:rPr>
              <a:t> to bi </a:t>
            </a:r>
            <a:r>
              <a:rPr lang="en-US" err="1">
                <a:ea typeface="+mn-lt"/>
                <a:cs typeface="+mn-lt"/>
              </a:rPr>
              <a:t>mogao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biti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jedan</a:t>
            </a:r>
            <a:r>
              <a:rPr lang="en-US">
                <a:ea typeface="+mn-lt"/>
                <a:cs typeface="+mn-lt"/>
              </a:rPr>
              <a:t> dan u </a:t>
            </a:r>
            <a:r>
              <a:rPr lang="en-US" err="1">
                <a:ea typeface="+mn-lt"/>
                <a:cs typeface="+mn-lt"/>
              </a:rPr>
              <a:t>budućnosti</a:t>
            </a:r>
            <a:r>
              <a:rPr lang="en-US">
                <a:ea typeface="+mn-lt"/>
                <a:cs typeface="+mn-lt"/>
              </a:rPr>
              <a:t> koji </a:t>
            </a:r>
            <a:r>
              <a:rPr lang="en-US" err="1">
                <a:ea typeface="+mn-lt"/>
                <a:cs typeface="+mn-lt"/>
              </a:rPr>
              <a:t>glasi</a:t>
            </a:r>
            <a:r>
              <a:rPr lang="en-US">
                <a:ea typeface="+mn-lt"/>
                <a:cs typeface="+mn-lt"/>
              </a:rPr>
              <a:t>: 3141.g. </a:t>
            </a:r>
            <a:r>
              <a:rPr lang="en-US" err="1">
                <a:ea typeface="+mn-lt"/>
                <a:cs typeface="+mn-lt"/>
              </a:rPr>
              <a:t>mjesec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svibanj</a:t>
            </a:r>
            <a:r>
              <a:rPr lang="en-US">
                <a:ea typeface="+mn-lt"/>
                <a:cs typeface="+mn-lt"/>
              </a:rPr>
              <a:t>, dan 9. 2 </a:t>
            </a:r>
            <a:r>
              <a:rPr lang="en-US" err="1">
                <a:ea typeface="+mn-lt"/>
                <a:cs typeface="+mn-lt"/>
              </a:rPr>
              <a:t>sata</a:t>
            </a:r>
            <a:r>
              <a:rPr lang="en-US">
                <a:ea typeface="+mn-lt"/>
                <a:cs typeface="+mn-lt"/>
              </a:rPr>
              <a:t> 6 </a:t>
            </a:r>
            <a:r>
              <a:rPr lang="en-US" err="1">
                <a:ea typeface="+mn-lt"/>
                <a:cs typeface="+mn-lt"/>
              </a:rPr>
              <a:t>minuta</a:t>
            </a:r>
            <a:r>
              <a:rPr lang="en-US">
                <a:ea typeface="+mn-lt"/>
                <a:cs typeface="+mn-lt"/>
              </a:rPr>
              <a:t> 53 </a:t>
            </a:r>
            <a:r>
              <a:rPr lang="en-US" err="1">
                <a:ea typeface="+mn-lt"/>
                <a:cs typeface="+mn-lt"/>
              </a:rPr>
              <a:t>sekunde</a:t>
            </a:r>
            <a:r>
              <a:rPr lang="en-US">
                <a:ea typeface="+mn-lt"/>
                <a:cs typeface="+mn-lt"/>
              </a:rPr>
              <a:t> 59 stotinki </a:t>
            </a:r>
            <a:r>
              <a:rPr lang="en-US" err="1">
                <a:ea typeface="+mn-lt"/>
                <a:cs typeface="+mn-lt"/>
              </a:rPr>
              <a:t>sekunde</a:t>
            </a:r>
            <a:r>
              <a:rPr lang="en-US">
                <a:ea typeface="+mn-lt"/>
                <a:cs typeface="+mn-lt"/>
              </a:rPr>
              <a:t>. </a:t>
            </a:r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2DC52A1C-320C-4B0D-8C11-DAAFC929D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58" y="3640527"/>
            <a:ext cx="3986122" cy="279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1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2193C-0A20-4329-A7A2-A353C879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798" y="-479639"/>
            <a:ext cx="4974771" cy="1403498"/>
          </a:xfrm>
        </p:spPr>
        <p:txBody>
          <a:bodyPr anchor="b">
            <a:normAutofit/>
          </a:bodyPr>
          <a:lstStyle/>
          <a:p>
            <a:r>
              <a:rPr lang="en-US" sz="3600">
                <a:ea typeface="Source Sans Pro"/>
              </a:rPr>
              <a:t>Dan broja Pi</a:t>
            </a:r>
            <a:endParaRPr lang="en-US" sz="36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C7DD97-49DC-4BFD-951D-CFF51B97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41571" y="70488"/>
            <a:ext cx="3501861" cy="3501861"/>
            <a:chOff x="4690043" y="291695"/>
            <a:chExt cx="3055711" cy="305571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DCFDCC-147C-40CA-BFDF-2848A429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F8CA31-10D7-4B78-877D-2D21FBE55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6786CF-68E6-476D-909E-8522718B7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057" y="3240578"/>
            <a:ext cx="3297290" cy="3297290"/>
            <a:chOff x="4690043" y="291695"/>
            <a:chExt cx="3055711" cy="305571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D8E882-7D0E-42D7-99C8-D4865D7DA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5F1597-6BCF-45F1-9AC9-B142DD476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0" name="Oval 19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30573"/>
            <a:ext cx="3483100" cy="34831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0828" y="1091857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CF092461-9E1A-4CE9-8733-5EFF1D13E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02" y="410639"/>
            <a:ext cx="2042935" cy="2731427"/>
          </a:xfrm>
          <a:prstGeom prst="rect">
            <a:avLst/>
          </a:prstGeom>
        </p:spPr>
      </p:pic>
      <p:sp useBgFill="1">
        <p:nvSpPr>
          <p:cNvPr id="26" name="Oval 25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93" y="3195231"/>
            <a:ext cx="3281677" cy="328167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BF6BE36-59F9-4073-AADC-16322104B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92" y="3559551"/>
            <a:ext cx="1792328" cy="2571503"/>
          </a:xfrm>
          <a:prstGeom prst="rect">
            <a:avLst/>
          </a:prstGeom>
        </p:spPr>
      </p:pic>
      <p:grpSp>
        <p:nvGrpSpPr>
          <p:cNvPr id="28" name="Graphic 4">
            <a:extLst>
              <a:ext uri="{FF2B5EF4-FFF2-40B4-BE49-F238E27FC236}">
                <a16:creationId xmlns:a16="http://schemas.microsoft.com/office/drawing/2014/main" id="{A04977CB-3825-471A-A590-C57F8C35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7585" y="3139252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B4B4814-3BFD-418E-B5B6-9DC3E0023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B775DC1-0C03-424C-81DD-0B6373642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DA07F5D-1F32-483C-8A98-9849D780D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7A913DD-4597-42B1-9728-4127E83A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9FBB02-BC59-4864-8DBC-B2B2BD52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BD87CAE-98EF-4EA4-B739-3304AB75B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A313AD8-2CA9-4181-84FF-A4EA106FB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0E1FD27-6078-4DDB-85A5-EF3282363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87154F-1C33-4D96-AD0F-41A911079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9F7C24D-DA96-4B69-9D48-11ED65981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CC3BFF-8D2C-4191-AA89-4B5F07B59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30851AC-DB18-4C88-A8A2-449F772E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A0FBDE6-61C6-4EAD-BEF2-895D802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861D3C-5355-4A4A-A875-EC40751A7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8E573C-00D7-4371-9CE5-C72044BC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B74B55B-C24A-4F7B-80B0-59E86E989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1FF18D-542A-4DA3-B579-046996571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5CD3040-DA11-4096-9ECA-0547EB296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DBF68E6-70DC-4C9B-9E36-54DADF5D8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1A82FA5-7042-42C0-82C9-8068C36A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F1F1E10-43A7-49C1-9611-E52FB1BF5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350A35C-3618-4456-8580-7687EDA43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4013BD1-ADEE-4116-8B16-8C5FB3B01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41350A0-245D-42A9-911D-82D77BC3D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8734813-52CA-4809-A0E0-348308DC4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626E127-926A-4623-B87E-6944AA8F4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DDE53E-0E40-4853-BCF0-9B152D6A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3F1249-54EA-428F-AE2E-A0579B409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52C80D7-048D-4658-A5FE-B698CC4E4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82C20A-8FDC-4735-9608-AD288081F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B7CA94-32F3-403F-9F2B-1E2F701E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66606C-4588-4163-AD08-3AC14040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8565D18-023F-46E0-B825-199BFEAD6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F96FBB7-2ED0-47E0-9016-421EC9D3D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FFB9F2-9F7C-43A4-A9E6-1EE70C00B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421F39C-6A35-4CF1-8E72-2A897C1F8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A5561C-BFBA-4EA2-8A59-2910A2CDF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9F79817-A1A8-459C-A1DA-1639CC4EF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0C5931-2980-4D21-A6AF-33BBB2B4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130F5F5-6F7C-41EE-8CBB-1D0839C6F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671993A-EC69-4341-90B1-F23F6EA5A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6C4EAD-EE30-43C6-99BC-D4CB4EE9E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981292-8C2D-477F-BFC1-A0C971DE4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EB673EB-AAA5-41CD-BD9E-19C05381C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F0F0673-73C3-44AE-9E98-EE65ADB27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908B8D8-11C7-4C6B-9642-2AAD37E24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F2F92D7-98B0-4E76-B8C6-AADDDBFCC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C8DDD7-9501-4B67-9C31-6D5930A2B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7BD5C40-C542-47FD-9C2B-EE136CB97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4CE941A-9B71-4C39-B230-20A18D89B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718F172-45D8-46D9-A359-D8A51BE6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51EDA59-37F4-47C4-9579-A4EE1615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CF25555-9B27-45F5-BDE8-EC65FC7B9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18D4CBF-5079-4BCF-996F-48C5BD1DC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99F779A-FDDF-4E15-A19E-D734C95A5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510558-1546-41C7-819E-0C4056E54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71F762-3D9D-459C-AC86-3183843A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DECEFE0-53BB-47FB-97D7-AE0B0E319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7521B5-463A-40A3-BE61-B1CAE3307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A3596C1-0483-4496-8755-DB608479D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9261538-C799-4246-B1B3-B3F5B09A0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DE36D9-78E7-44D9-BC0F-1BAFDE5B3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9D93E5-4ECA-4C24-9FF6-AC8133427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4C35E97-1F66-4BFD-AE92-7EBC84F1D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6BF299A-A3D1-430D-80FF-B080C6FC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E7CF736-D3DE-4C5E-AA1F-DC4C8AA3A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396DF6B-432E-4903-B1AA-D3531FF8A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ECDFD65-3965-4589-A4C2-16510946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A8C54E5-84FF-4F13-AA46-FED8E8DAD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ECA2236-A9B4-439E-9BAB-56AE965F6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9441778-3D1A-4F75-A5A1-7214DAFB1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9AA094-8F15-4A0C-AA38-346BD5DDC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19958CA-594A-4498-84BE-F61BFC580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DFCE354-2B72-4480-97DE-E882906FD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C973E6C-6BC5-4FF1-8ECA-861597312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4FCB3C-7129-40FC-B584-150E5E62F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11C60F-B3FE-47DD-BD11-D33173634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D3EA065-68A6-4DD0-99BA-645480D4A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6AC294-B9BA-4C59-B08A-53548D610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F31034-2EF3-4F10-85B8-454316F2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A87A0E7-AF0B-4A66-AFF6-689E7D388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D8E5EAF-B0C7-4E80-92EF-0209B4FE7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AA01C3F-AD71-4F07-8664-821309948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0EC962-F7C8-4F17-A8EB-8EC64ADE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A0DA527-FFEF-4AB6-B38F-FDF228D5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AB5776C-CF29-46E0-9A73-03A318AE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5572D84-640D-47CC-A862-6DCF1A73E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F9CD199-6195-4F64-9E22-94AD9D760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5BC72FF-17EE-425A-B62A-2E024A6D7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6F3AB89-E7FF-4C05-9243-32DF9B4DF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ABD659D-3754-4F63-9C8D-54AB1549E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9DF2EF3-55C8-4745-9F55-24B60215D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3C67022-CC78-4114-891A-C34637A6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0F93252-C331-4CBB-B4F8-6B12B3903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F4537F3-EDF5-4626-AFBE-4488E0140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848604B-6F7A-4A76-96F8-6B7BE1FE8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3D47B0C-A018-4B2C-898B-2391FC845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3DD4A89-CBC7-4BEE-AF16-D76807C08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63C3831-F632-40D9-84E9-FEDA73C6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D39FEFA-CF2D-47D2-A180-417199AE8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87F2FB4-CAFE-4018-A06E-5BAB572FF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C990CED-1FA9-4850-8469-146002770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5BF6636-258D-497B-ABBF-1813F114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7D9B40C-72EA-4EFC-B711-9F7828061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702A9-BABD-4005-8B4D-991D3CFBE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E860B77-3AB6-46A1-9CE3-37D976AF4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92ABAA7-B221-4C32-8F87-ABBAE21A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1D416EA-36C9-4DC6-A012-0C0F3FDF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7F4DF81-59CD-4438-AA36-8F1BCCF97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7C64A27-32D1-40C4-B94F-1093B6DE6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797AB82-41AF-4856-AFC1-222C6DBC7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0C1D340-365C-4212-A0FE-D7D06095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493915A-115F-4720-86A4-853B73230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B7C4C77-1BED-4D31-8452-96E6F6B2A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8B04703-29C2-4A3B-AF19-7434D788E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557C845-906D-43D8-92DE-72EF46068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5858061-043C-4334-BFCE-D9F77366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B825429-701A-43D0-83FA-2AF61D842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633109C-AACA-40CF-B41E-488FD4884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7558F3F-5D90-45F4-AA12-07ED3A519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51DD258-CE67-424A-BF5B-AFFA82B56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400BE62-7130-4D75-B3AB-AA78B022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2DE0A40-C470-4BF2-86BE-950D01B0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0A8776-E748-4D71-999B-FF5213CB4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868C751-1379-453B-AC78-C61BCDFD7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5E0827-B184-45E4-BE8A-A6E9B4456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28E9365-B34E-471B-B5F5-7D7AA0226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32C453C-483A-468F-8AE5-9653EE06C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206E38D-8DBE-4126-8CAC-F737F5835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D5D9B69-81D5-4D7D-875B-4E07EC457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5212BDC-A49B-4150-8C9A-BFD08D9E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8A2BE4D-B38F-4C4C-A82F-FABB3DE9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4EFD994-9359-4615-BFA9-DFCC942F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205EAC6-6E11-4106-A079-7E9F2F62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DDCF5F4-CA05-4922-AF4B-F9629D6F3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9113CF3-AB25-42A2-8DE0-735C1F40C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B5092A3-B3FA-4AC8-82C3-FA386B848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8F8F5D2-8958-4ED5-94E8-B4AB9F442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7D2E7CC-7DFE-42C8-9E78-44777D7B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E57A90F-A41A-4C97-8EA3-ADD911EDD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9C217A0-4087-4422-8635-C74D0B13A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C0E89CF-75CB-4D42-9E44-ADF284D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564F9F3-0D82-4874-9440-38F3AF91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E318789-20ED-497A-AFEB-3280B07AB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2256C04-2807-49A4-93C3-95542421D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4FBD6ED-2E68-4F38-BF88-DC75DAECA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F7BF2B0-9477-4227-9CDB-98E8AF7C1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B6B9DAA-B992-45AD-A992-9CDFB41B9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DE418D1-D67F-4FD8-BA49-CC986A712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39AB1E1F-243A-489C-8753-69078993E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5E4BFF9-A8A8-4B08-AC59-228B81E02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3D80DFA-96DF-4CD6-B136-557368FF3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ED3E86E-8BEE-463D-A646-180ABD21F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DD483A5-049C-4EBA-B2D1-910117903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116FEF0-D89A-43D8-B160-04E86A39F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17D6EEA-1BB1-4EC1-87B7-2CAFBE348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EBD1224-D8F1-4976-BE1F-B4ABB071A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EBB9B87-CACC-4819-BEFA-C8A0C1AF2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259DF1F-DEAD-492D-AFEE-BA7BB1A7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3573A36-F1A6-4532-829C-AE49B7CE2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1A8D26A-350C-45FE-AA87-4AC5C0568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044A982-3E0F-4D17-9104-27E2D2D2F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8EB580A-7544-41A1-AE10-5C52B00FB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5DBF4F2-4158-4DA7-AF14-7F9DDF07B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43513B1-0D48-4482-AA4E-2046DE585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C04BF60-8F64-4663-A8B4-D8BC1943B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B9A4999-4058-4260-B3D7-A8B6C1361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9FCBE72-DC7B-42FD-B59A-E1714802E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FC3A23A-4EDB-4DD4-B293-746E0255A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99" name="Content Placeholder 2">
            <a:extLst>
              <a:ext uri="{FF2B5EF4-FFF2-40B4-BE49-F238E27FC236}">
                <a16:creationId xmlns:a16="http://schemas.microsoft.com/office/drawing/2014/main" id="{4972F5B8-58E0-453F-9991-CF60474C1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036982"/>
              </p:ext>
            </p:extLst>
          </p:nvPr>
        </p:nvGraphicFramePr>
        <p:xfrm>
          <a:off x="6093631" y="1095546"/>
          <a:ext cx="5751148" cy="552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9305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2ACF19-EB61-4BD8-92FF-08908541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br>
              <a:rPr lang="en-US" sz="1400">
                <a:ea typeface="Source Sans Pro"/>
              </a:rPr>
            </a:br>
            <a:br>
              <a:rPr lang="en-US" sz="1400">
                <a:ea typeface="Source Sans Pro"/>
              </a:rPr>
            </a:br>
            <a:endParaRPr lang="en-US" sz="1400">
              <a:ea typeface="Source Sans Pro"/>
            </a:endParaRPr>
          </a:p>
          <a:p>
            <a:br>
              <a:rPr lang="en-US" sz="1400"/>
            </a:br>
            <a:endParaRPr lang="en-US" sz="1400"/>
          </a:p>
          <a:p>
            <a:endParaRPr lang="en-US" sz="1400">
              <a:ea typeface="Source Sans Pro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E21FE7-C859-4C40-AAB9-05C994892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12" name="Graphic 212">
              <a:extLst>
                <a:ext uri="{FF2B5EF4-FFF2-40B4-BE49-F238E27FC236}">
                  <a16:creationId xmlns:a16="http://schemas.microsoft.com/office/drawing/2014/main" id="{52D7FCC1-2D52-49CE-A986-EE6E0CA64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Graphic 212">
              <a:extLst>
                <a:ext uri="{FF2B5EF4-FFF2-40B4-BE49-F238E27FC236}">
                  <a16:creationId xmlns:a16="http://schemas.microsoft.com/office/drawing/2014/main" id="{28C3CACD-E5A7-4AAC-AE47-75CF7D30F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aphicFrame>
        <p:nvGraphicFramePr>
          <p:cNvPr id="365" name="Content Placeholder 2">
            <a:extLst>
              <a:ext uri="{FF2B5EF4-FFF2-40B4-BE49-F238E27FC236}">
                <a16:creationId xmlns:a16="http://schemas.microsoft.com/office/drawing/2014/main" id="{C528A463-25D6-40E5-AFA5-9FC9D43008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278957"/>
              </p:ext>
            </p:extLst>
          </p:nvPr>
        </p:nvGraphicFramePr>
        <p:xfrm>
          <a:off x="515200" y="1258761"/>
          <a:ext cx="546158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16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221FBEE3-F3E1-401C-8213-7AECB768C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3021" y="2366931"/>
            <a:ext cx="3555043" cy="212413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24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84" name="Picture 384">
            <a:extLst>
              <a:ext uri="{FF2B5EF4-FFF2-40B4-BE49-F238E27FC236}">
                <a16:creationId xmlns:a16="http://schemas.microsoft.com/office/drawing/2014/main" id="{A9F7E0BC-6021-4F30-B5C5-9778BC71B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1570" y="1918271"/>
            <a:ext cx="5029200" cy="30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90636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FunkyShapesDarkVTI</vt:lpstr>
      <vt:lpstr> Dan broja pi  14.3</vt:lpstr>
      <vt:lpstr>U početku je bio samo krug</vt:lpstr>
      <vt:lpstr>Praktični Egipćani</vt:lpstr>
      <vt:lpstr>Pametni Grci </vt:lpstr>
      <vt:lpstr>PowerPoint Presentation</vt:lpstr>
      <vt:lpstr>i</vt:lpstr>
      <vt:lpstr>Kada i u koliko sati se slavi dan broja PI ?</vt:lpstr>
      <vt:lpstr>Dan broja Pi</vt:lpstr>
      <vt:lpstr>     </vt:lpstr>
      <vt:lpstr>PowerPoint Presentation</vt:lpstr>
      <vt:lpstr>Formule u kojima se pojavljuje pi (π)</vt:lpstr>
      <vt:lpstr>Zadaci - jednostavni</vt:lpstr>
      <vt:lpstr>RJEŠENJE</vt:lpstr>
      <vt:lpstr>Broj PI na klaviru </vt:lpstr>
      <vt:lpstr>Zanimljivosti </vt:lpstr>
      <vt:lpstr>Poziv za dan broja Pi u našoj školi :)</vt:lpstr>
      <vt:lpstr>Filmić</vt:lpstr>
      <vt:lpstr>Kahoot</vt:lpstr>
      <vt:lpstr>Literatura </vt:lpstr>
      <vt:lpstr>HVALA NA  POZORNOSTI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2022-03-08T17:34:11Z</dcterms:created>
  <dcterms:modified xsi:type="dcterms:W3CDTF">2022-03-08T22:17:23Z</dcterms:modified>
</cp:coreProperties>
</file>