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1962" y="-10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E4B6-B86D-4310-B86D-4E10AB429E17}" type="datetimeFigureOut">
              <a:rPr lang="hr-HR" smtClean="0"/>
              <a:t>26.2.2018.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ECDE-AAE4-4AE5-9501-A49F6BE2ECA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E4B6-B86D-4310-B86D-4E10AB429E17}" type="datetimeFigureOut">
              <a:rPr lang="hr-HR" smtClean="0"/>
              <a:t>26.2.2018.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ECDE-AAE4-4AE5-9501-A49F6BE2ECA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E4B6-B86D-4310-B86D-4E10AB429E17}" type="datetimeFigureOut">
              <a:rPr lang="hr-HR" smtClean="0"/>
              <a:t>26.2.2018.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ECDE-AAE4-4AE5-9501-A49F6BE2ECA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E4B6-B86D-4310-B86D-4E10AB429E17}" type="datetimeFigureOut">
              <a:rPr lang="hr-HR" smtClean="0"/>
              <a:t>26.2.2018.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ECDE-AAE4-4AE5-9501-A49F6BE2ECA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E4B6-B86D-4310-B86D-4E10AB429E17}" type="datetimeFigureOut">
              <a:rPr lang="hr-HR" smtClean="0"/>
              <a:t>26.2.2018.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ECDE-AAE4-4AE5-9501-A49F6BE2ECA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E4B6-B86D-4310-B86D-4E10AB429E17}" type="datetimeFigureOut">
              <a:rPr lang="hr-HR" smtClean="0"/>
              <a:t>26.2.2018.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ECDE-AAE4-4AE5-9501-A49F6BE2ECA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E4B6-B86D-4310-B86D-4E10AB429E17}" type="datetimeFigureOut">
              <a:rPr lang="hr-HR" smtClean="0"/>
              <a:t>26.2.2018.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ECDE-AAE4-4AE5-9501-A49F6BE2ECA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E4B6-B86D-4310-B86D-4E10AB429E17}" type="datetimeFigureOut">
              <a:rPr lang="hr-HR" smtClean="0"/>
              <a:t>26.2.2018.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ECDE-AAE4-4AE5-9501-A49F6BE2ECA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E4B6-B86D-4310-B86D-4E10AB429E17}" type="datetimeFigureOut">
              <a:rPr lang="hr-HR" smtClean="0"/>
              <a:t>26.2.2018.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ECDE-AAE4-4AE5-9501-A49F6BE2ECA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E4B6-B86D-4310-B86D-4E10AB429E17}" type="datetimeFigureOut">
              <a:rPr lang="hr-HR" smtClean="0"/>
              <a:t>26.2.2018.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ECDE-AAE4-4AE5-9501-A49F6BE2ECA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E4B6-B86D-4310-B86D-4E10AB429E17}" type="datetimeFigureOut">
              <a:rPr lang="hr-HR" smtClean="0"/>
              <a:t>26.2.2018.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ECDE-AAE4-4AE5-9501-A49F6BE2ECA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CE4B6-B86D-4310-B86D-4E10AB429E17}" type="datetimeFigureOut">
              <a:rPr lang="hr-HR" smtClean="0"/>
              <a:t>26.2.2018.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BECDE-AAE4-4AE5-9501-A49F6BE2ECA3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1752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hr-HR" sz="2400" b="1" dirty="0" smtClean="0">
                <a:solidFill>
                  <a:schemeClr val="tx1"/>
                </a:solidFill>
              </a:rPr>
              <a:t>BOG,  AUS II. GIMNAZIJA OSIJEK, KROATIEN!</a:t>
            </a:r>
          </a:p>
          <a:p>
            <a:pPr lvl="0">
              <a:defRPr/>
            </a:pPr>
            <a:endParaRPr lang="hr-HR" sz="1800" b="1" dirty="0" smtClean="0">
              <a:solidFill>
                <a:schemeClr val="tx1"/>
              </a:solidFill>
            </a:endParaRPr>
          </a:p>
          <a:p>
            <a:pPr marL="285750" lvl="0" indent="-285750" algn="l">
              <a:buFontTx/>
              <a:buChar char="-"/>
              <a:defRPr/>
            </a:pPr>
            <a:r>
              <a:rPr lang="hr-HR" sz="1800" dirty="0" smtClean="0">
                <a:solidFill>
                  <a:schemeClr val="tx1"/>
                </a:solidFill>
              </a:rPr>
              <a:t>Osijek, </a:t>
            </a:r>
            <a:r>
              <a:rPr lang="hr-HR" sz="1800" dirty="0" err="1" smtClean="0">
                <a:solidFill>
                  <a:schemeClr val="tx1"/>
                </a:solidFill>
              </a:rPr>
              <a:t>die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hr-HR" sz="1800" dirty="0" err="1" smtClean="0">
                <a:solidFill>
                  <a:schemeClr val="tx1"/>
                </a:solidFill>
              </a:rPr>
              <a:t>viertgroesste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hr-HR" sz="1800" dirty="0" err="1" smtClean="0">
                <a:solidFill>
                  <a:schemeClr val="tx1"/>
                </a:solidFill>
              </a:rPr>
              <a:t>Stadt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hr-HR" sz="1800" dirty="0" err="1" smtClean="0">
                <a:solidFill>
                  <a:schemeClr val="tx1"/>
                </a:solidFill>
              </a:rPr>
              <a:t>in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hr-HR" sz="1800" dirty="0" err="1" smtClean="0">
                <a:solidFill>
                  <a:schemeClr val="tx1"/>
                </a:solidFill>
              </a:rPr>
              <a:t>Kroatien</a:t>
            </a:r>
            <a:r>
              <a:rPr lang="hr-HR" sz="1800" dirty="0" smtClean="0">
                <a:solidFill>
                  <a:schemeClr val="tx1"/>
                </a:solidFill>
              </a:rPr>
              <a:t>, </a:t>
            </a:r>
            <a:r>
              <a:rPr lang="hr-HR" sz="1800" dirty="0" err="1" smtClean="0">
                <a:solidFill>
                  <a:schemeClr val="tx1"/>
                </a:solidFill>
              </a:rPr>
              <a:t>liegt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hr-HR" sz="1800" dirty="0" err="1" smtClean="0">
                <a:solidFill>
                  <a:schemeClr val="tx1"/>
                </a:solidFill>
              </a:rPr>
              <a:t>an</a:t>
            </a:r>
            <a:r>
              <a:rPr lang="hr-HR" sz="1800" dirty="0" smtClean="0">
                <a:solidFill>
                  <a:schemeClr val="tx1"/>
                </a:solidFill>
              </a:rPr>
              <a:t> der </a:t>
            </a:r>
            <a:r>
              <a:rPr lang="hr-HR" sz="1800" dirty="0" err="1" smtClean="0">
                <a:solidFill>
                  <a:schemeClr val="tx1"/>
                </a:solidFill>
              </a:rPr>
              <a:t>Drau</a:t>
            </a:r>
            <a:r>
              <a:rPr lang="hr-HR" sz="1800" dirty="0" smtClean="0">
                <a:solidFill>
                  <a:schemeClr val="tx1"/>
                </a:solidFill>
              </a:rPr>
              <a:t>, 22 km </a:t>
            </a:r>
            <a:r>
              <a:rPr lang="hr-HR" sz="1800" dirty="0" err="1" smtClean="0">
                <a:solidFill>
                  <a:schemeClr val="tx1"/>
                </a:solidFill>
              </a:rPr>
              <a:t>nordwestlich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hr-HR" sz="1800" dirty="0" err="1" smtClean="0">
                <a:solidFill>
                  <a:schemeClr val="tx1"/>
                </a:solidFill>
              </a:rPr>
              <a:t>von</a:t>
            </a:r>
            <a:r>
              <a:rPr lang="hr-HR" sz="1800" dirty="0" smtClean="0">
                <a:solidFill>
                  <a:schemeClr val="tx1"/>
                </a:solidFill>
              </a:rPr>
              <a:t> der       </a:t>
            </a:r>
            <a:r>
              <a:rPr lang="hr-HR" sz="1800" dirty="0" err="1" smtClean="0">
                <a:solidFill>
                  <a:schemeClr val="tx1"/>
                </a:solidFill>
              </a:rPr>
              <a:t>Draumuendung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hr-HR" sz="1800" dirty="0" err="1" smtClean="0">
                <a:solidFill>
                  <a:schemeClr val="tx1"/>
                </a:solidFill>
              </a:rPr>
              <a:t>in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hr-HR" sz="1800" dirty="0" err="1" smtClean="0">
                <a:solidFill>
                  <a:schemeClr val="tx1"/>
                </a:solidFill>
              </a:rPr>
              <a:t>die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hr-HR" sz="1800" dirty="0" err="1" smtClean="0">
                <a:solidFill>
                  <a:schemeClr val="tx1"/>
                </a:solidFill>
              </a:rPr>
              <a:t>Donau</a:t>
            </a:r>
            <a:r>
              <a:rPr lang="hr-HR" sz="1800" dirty="0" smtClean="0">
                <a:solidFill>
                  <a:schemeClr val="tx1"/>
                </a:solidFill>
              </a:rPr>
              <a:t>; </a:t>
            </a:r>
            <a:r>
              <a:rPr lang="hr-HR" sz="1800" dirty="0" err="1" smtClean="0">
                <a:solidFill>
                  <a:schemeClr val="tx1"/>
                </a:solidFill>
              </a:rPr>
              <a:t>Oesterreichische</a:t>
            </a:r>
            <a:r>
              <a:rPr lang="hr-HR" sz="1800" dirty="0" smtClean="0">
                <a:solidFill>
                  <a:schemeClr val="tx1"/>
                </a:solidFill>
              </a:rPr>
              <a:t>-</a:t>
            </a:r>
            <a:r>
              <a:rPr lang="hr-HR" sz="1800" dirty="0" err="1" smtClean="0">
                <a:solidFill>
                  <a:schemeClr val="tx1"/>
                </a:solidFill>
              </a:rPr>
              <a:t>ungarische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hr-HR" sz="1800" dirty="0" err="1" smtClean="0">
                <a:solidFill>
                  <a:schemeClr val="tx1"/>
                </a:solidFill>
              </a:rPr>
              <a:t>Monarchie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hr-HR" sz="1800" dirty="0" err="1" smtClean="0">
                <a:solidFill>
                  <a:schemeClr val="tx1"/>
                </a:solidFill>
              </a:rPr>
              <a:t>Spuren</a:t>
            </a:r>
            <a:endParaRPr lang="hr-HR" sz="1800" dirty="0" smtClean="0">
              <a:solidFill>
                <a:schemeClr val="tx1"/>
              </a:solidFill>
            </a:endParaRPr>
          </a:p>
          <a:p>
            <a:pPr lvl="0" algn="l">
              <a:defRPr/>
            </a:pPr>
            <a:r>
              <a:rPr lang="hr-HR" sz="1800" dirty="0" smtClean="0">
                <a:solidFill>
                  <a:schemeClr val="tx1"/>
                </a:solidFill>
              </a:rPr>
              <a:t>-     </a:t>
            </a:r>
            <a:r>
              <a:rPr lang="hr-HR" sz="1800" dirty="0" err="1" smtClean="0">
                <a:solidFill>
                  <a:schemeClr val="tx1"/>
                </a:solidFill>
              </a:rPr>
              <a:t>Stadt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hr-HR" sz="1800" dirty="0" err="1" smtClean="0">
                <a:solidFill>
                  <a:schemeClr val="tx1"/>
                </a:solidFill>
              </a:rPr>
              <a:t>des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hr-HR" sz="1800" dirty="0" err="1" smtClean="0">
                <a:solidFill>
                  <a:schemeClr val="tx1"/>
                </a:solidFill>
              </a:rPr>
              <a:t>gemuetlichen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hr-HR" sz="1800" dirty="0" err="1" smtClean="0">
                <a:solidFill>
                  <a:schemeClr val="tx1"/>
                </a:solidFill>
              </a:rPr>
              <a:t>Lebens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  <a:r>
              <a:rPr lang="hr-HR" sz="1800" dirty="0" err="1" smtClean="0">
                <a:solidFill>
                  <a:schemeClr val="tx1"/>
                </a:solidFill>
              </a:rPr>
              <a:t>an</a:t>
            </a:r>
            <a:r>
              <a:rPr lang="hr-HR" sz="1800" dirty="0" smtClean="0">
                <a:solidFill>
                  <a:schemeClr val="tx1"/>
                </a:solidFill>
              </a:rPr>
              <a:t> der </a:t>
            </a:r>
            <a:r>
              <a:rPr lang="hr-HR" sz="1800" dirty="0" err="1" smtClean="0">
                <a:solidFill>
                  <a:schemeClr val="tx1"/>
                </a:solidFill>
              </a:rPr>
              <a:t>Drau</a:t>
            </a:r>
            <a:r>
              <a:rPr lang="hr-HR" sz="1800" dirty="0" smtClean="0">
                <a:solidFill>
                  <a:schemeClr val="tx1"/>
                </a:solidFill>
              </a:rPr>
              <a:t>, mit der </a:t>
            </a:r>
            <a:r>
              <a:rPr lang="hr-HR" sz="1800" dirty="0" err="1" smtClean="0">
                <a:solidFill>
                  <a:schemeClr val="tx1"/>
                </a:solidFill>
              </a:rPr>
              <a:t>Drau</a:t>
            </a:r>
            <a:r>
              <a:rPr lang="hr-HR" sz="1800" dirty="0" smtClean="0">
                <a:solidFill>
                  <a:schemeClr val="tx1"/>
                </a:solidFill>
              </a:rPr>
              <a:t>, </a:t>
            </a:r>
            <a:r>
              <a:rPr lang="hr-HR" sz="1800" dirty="0" err="1" smtClean="0">
                <a:solidFill>
                  <a:schemeClr val="tx1"/>
                </a:solidFill>
              </a:rPr>
              <a:t>aus</a:t>
            </a:r>
            <a:r>
              <a:rPr lang="hr-HR" sz="1800" dirty="0" smtClean="0">
                <a:solidFill>
                  <a:schemeClr val="tx1"/>
                </a:solidFill>
              </a:rPr>
              <a:t> der </a:t>
            </a:r>
            <a:r>
              <a:rPr lang="hr-HR" sz="1800" dirty="0" err="1" smtClean="0">
                <a:solidFill>
                  <a:schemeClr val="tx1"/>
                </a:solidFill>
              </a:rPr>
              <a:t>Drau</a:t>
            </a:r>
            <a:r>
              <a:rPr lang="hr-HR" sz="1800" dirty="0" smtClean="0">
                <a:solidFill>
                  <a:schemeClr val="tx1"/>
                </a:solidFill>
              </a:rPr>
              <a:t> </a:t>
            </a:r>
          </a:p>
          <a:p>
            <a:pPr lvl="0" algn="l">
              <a:defRPr/>
            </a:pPr>
            <a:endParaRPr lang="hr-HR" sz="1800" dirty="0">
              <a:solidFill>
                <a:schemeClr val="tx1"/>
              </a:solidFill>
            </a:endParaRPr>
          </a:p>
          <a:p>
            <a:pPr lvl="0" algn="l">
              <a:defRPr/>
            </a:pPr>
            <a:endParaRPr lang="hr-HR" sz="1800" dirty="0">
              <a:solidFill>
                <a:schemeClr val="tx1"/>
              </a:solidFill>
            </a:endParaRPr>
          </a:p>
        </p:txBody>
      </p:sp>
      <p:pic>
        <p:nvPicPr>
          <p:cNvPr id="4" name="Slika 3" descr="27480195_1698122906898372_824099876_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4296" y="2188631"/>
            <a:ext cx="6516216" cy="4696753"/>
          </a:xfrm>
          <a:prstGeom prst="rect">
            <a:avLst/>
          </a:prstGeom>
        </p:spPr>
      </p:pic>
      <p:sp>
        <p:nvSpPr>
          <p:cNvPr id="5" name="Podnaslov 2"/>
          <p:cNvSpPr txBox="1">
            <a:spLocks/>
          </p:cNvSpPr>
          <p:nvPr/>
        </p:nvSpPr>
        <p:spPr>
          <a:xfrm>
            <a:off x="179512" y="2060848"/>
            <a:ext cx="2123728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fremdsprachliches</a:t>
            </a:r>
            <a:r>
              <a:rPr lang="hr-HR" dirty="0"/>
              <a:t> </a:t>
            </a:r>
            <a:r>
              <a:rPr lang="hr-HR" dirty="0" err="1" smtClean="0"/>
              <a:t>Gymnasium</a:t>
            </a:r>
            <a:r>
              <a:rPr lang="hr-HR" dirty="0" smtClean="0"/>
              <a:t> </a:t>
            </a:r>
            <a:endParaRPr lang="hr-HR" dirty="0" smtClean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r-HR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Kroatisch</a:t>
            </a:r>
            <a:r>
              <a:rPr lang="hr-HR" dirty="0" smtClean="0"/>
              <a:t>, </a:t>
            </a:r>
            <a:r>
              <a:rPr lang="hr-HR" dirty="0" err="1" smtClean="0"/>
              <a:t>Latein</a:t>
            </a:r>
            <a:r>
              <a:rPr lang="hr-HR" dirty="0" smtClean="0"/>
              <a:t>, </a:t>
            </a:r>
            <a:r>
              <a:rPr lang="hr-HR" dirty="0" err="1" smtClean="0"/>
              <a:t>Englisch</a:t>
            </a:r>
            <a:r>
              <a:rPr lang="hr-HR" dirty="0" smtClean="0"/>
              <a:t>, </a:t>
            </a:r>
            <a:r>
              <a:rPr lang="hr-HR" dirty="0" err="1" smtClean="0"/>
              <a:t>Deutsch</a:t>
            </a:r>
            <a:r>
              <a:rPr lang="hr-HR" dirty="0" smtClean="0"/>
              <a:t>,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Italienisch</a:t>
            </a:r>
            <a:r>
              <a:rPr kumimoji="0" lang="hr-H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hr-HR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hr-HR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Franzoesisch</a:t>
            </a:r>
            <a:endParaRPr kumimoji="0" lang="hr-HR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baseline="0" dirty="0" smtClean="0"/>
              <a:t>DSD-</a:t>
            </a:r>
            <a:r>
              <a:rPr lang="hr-HR" dirty="0" smtClean="0"/>
              <a:t> u. PASCH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dirty="0" err="1" smtClean="0"/>
              <a:t>Internationale</a:t>
            </a:r>
            <a:r>
              <a:rPr lang="hr-HR" dirty="0" smtClean="0"/>
              <a:t> </a:t>
            </a:r>
            <a:r>
              <a:rPr lang="hr-HR" dirty="0" err="1" smtClean="0"/>
              <a:t>Projekterfahrung</a:t>
            </a:r>
            <a:endParaRPr lang="hr-HR" dirty="0" smtClean="0"/>
          </a:p>
          <a:p>
            <a:pPr>
              <a:spcBef>
                <a:spcPct val="20000"/>
              </a:spcBef>
              <a:defRPr/>
            </a:pPr>
            <a:r>
              <a:rPr lang="hr-HR" dirty="0" err="1"/>
              <a:t>Donauschwaben</a:t>
            </a:r>
            <a:endParaRPr lang="hr-HR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Tag</a:t>
            </a:r>
            <a:r>
              <a:rPr kumimoji="0" lang="hr-H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der </a:t>
            </a:r>
            <a:r>
              <a:rPr kumimoji="0" lang="hr-HR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deutschen</a:t>
            </a:r>
            <a:r>
              <a:rPr kumimoji="0" lang="hr-H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hr-HR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Sprache</a:t>
            </a:r>
            <a:r>
              <a:rPr kumimoji="0" lang="hr-H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hr-HR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27484810_1698097916900871_609120562_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332037"/>
            <a:ext cx="6266718" cy="4525963"/>
          </a:xfrm>
        </p:spPr>
      </p:pic>
      <p:sp>
        <p:nvSpPr>
          <p:cNvPr id="5" name="Podnaslov 2"/>
          <p:cNvSpPr txBox="1">
            <a:spLocks/>
          </p:cNvSpPr>
          <p:nvPr/>
        </p:nvSpPr>
        <p:spPr>
          <a:xfrm>
            <a:off x="179512" y="260648"/>
            <a:ext cx="8964488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III. E KLASSE: EUROPA DER GLEICHEN CHANCEN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r-H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r-H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    </a:t>
            </a:r>
            <a:r>
              <a:rPr kumimoji="0" lang="hr-HR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16 </a:t>
            </a:r>
            <a:r>
              <a:rPr kumimoji="0" lang="hr-HR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Maedchen</a:t>
            </a:r>
            <a:r>
              <a:rPr kumimoji="0" lang="hr-HR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, 2 </a:t>
            </a:r>
            <a:r>
              <a:rPr kumimoji="0" lang="hr-HR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Jungs</a:t>
            </a:r>
            <a:endParaRPr kumimoji="0" lang="hr-HR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hr-HR" sz="2200" dirty="0" err="1" smtClean="0"/>
              <a:t>Lebhafte</a:t>
            </a:r>
            <a:r>
              <a:rPr lang="hr-HR" sz="2200" dirty="0" smtClean="0"/>
              <a:t>, </a:t>
            </a:r>
            <a:r>
              <a:rPr lang="hr-HR" sz="2200" dirty="0" err="1" smtClean="0"/>
              <a:t>an</a:t>
            </a:r>
            <a:r>
              <a:rPr lang="hr-HR" sz="2200" dirty="0" smtClean="0"/>
              <a:t> </a:t>
            </a:r>
            <a:r>
              <a:rPr lang="hr-HR" sz="2200" dirty="0" err="1" smtClean="0"/>
              <a:t>dem</a:t>
            </a:r>
            <a:r>
              <a:rPr lang="hr-HR" sz="2200" dirty="0" smtClean="0"/>
              <a:t> Projekt </a:t>
            </a:r>
            <a:r>
              <a:rPr lang="hr-HR" sz="2200" dirty="0" err="1" smtClean="0"/>
              <a:t>hochinteressierte</a:t>
            </a:r>
            <a:r>
              <a:rPr lang="hr-HR" sz="2200" dirty="0" smtClean="0"/>
              <a:t> </a:t>
            </a:r>
            <a:r>
              <a:rPr lang="hr-HR" sz="2200" dirty="0" err="1" smtClean="0"/>
              <a:t>Gruppe</a:t>
            </a:r>
            <a:endParaRPr lang="hr-HR" sz="2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hr-HR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3 </a:t>
            </a:r>
            <a:r>
              <a:rPr kumimoji="0" lang="hr-HR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Stunden</a:t>
            </a:r>
            <a:r>
              <a:rPr kumimoji="0" lang="hr-HR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kumimoji="0" lang="hr-HR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Deutsch</a:t>
            </a:r>
            <a:r>
              <a:rPr kumimoji="0" lang="hr-HR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+ 2 </a:t>
            </a:r>
            <a:r>
              <a:rPr kumimoji="0" lang="hr-HR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Stunden</a:t>
            </a:r>
            <a:r>
              <a:rPr kumimoji="0" lang="hr-HR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DSD </a:t>
            </a:r>
            <a:r>
              <a:rPr kumimoji="0" lang="hr-HR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in</a:t>
            </a:r>
            <a:r>
              <a:rPr kumimoji="0" lang="hr-HR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der </a:t>
            </a:r>
            <a:r>
              <a:rPr kumimoji="0" lang="hr-HR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Woche</a:t>
            </a:r>
            <a:r>
              <a:rPr kumimoji="0" lang="hr-HR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endParaRPr kumimoji="0" lang="hr-HR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" name="Podnaslov 2"/>
          <p:cNvSpPr txBox="1">
            <a:spLocks/>
          </p:cNvSpPr>
          <p:nvPr/>
        </p:nvSpPr>
        <p:spPr>
          <a:xfrm>
            <a:off x="6300192" y="2132856"/>
            <a:ext cx="2843808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hr-HR" baseline="0" dirty="0" smtClean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baseline="0" dirty="0" err="1" smtClean="0"/>
              <a:t>Weniger</a:t>
            </a:r>
            <a:r>
              <a:rPr lang="hr-HR" baseline="0" dirty="0" smtClean="0"/>
              <a:t> </a:t>
            </a:r>
            <a:r>
              <a:rPr lang="hr-HR" baseline="0" dirty="0" err="1" smtClean="0"/>
              <a:t>Korruption</a:t>
            </a:r>
            <a:r>
              <a:rPr lang="hr-HR" baseline="0" dirty="0" smtClean="0"/>
              <a:t> </a:t>
            </a:r>
            <a:r>
              <a:rPr lang="hr-HR" baseline="0" dirty="0" err="1" smtClean="0"/>
              <a:t>in</a:t>
            </a:r>
            <a:r>
              <a:rPr lang="hr-HR" baseline="0" dirty="0" smtClean="0"/>
              <a:t> der</a:t>
            </a:r>
            <a:r>
              <a:rPr lang="hr-HR" dirty="0" smtClean="0"/>
              <a:t> </a:t>
            </a:r>
            <a:r>
              <a:rPr lang="hr-HR" dirty="0" err="1" smtClean="0"/>
              <a:t>Politik</a:t>
            </a:r>
            <a:endParaRPr lang="hr-HR" dirty="0" smtClean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dirty="0" err="1" smtClean="0"/>
              <a:t>Umweltschutzfrage</a:t>
            </a:r>
            <a:endParaRPr lang="hr-HR" dirty="0" smtClean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baseline="0" dirty="0" err="1" smtClean="0"/>
              <a:t>Bessere</a:t>
            </a:r>
            <a:r>
              <a:rPr lang="hr-HR" baseline="0" dirty="0" smtClean="0"/>
              <a:t> </a:t>
            </a:r>
            <a:r>
              <a:rPr lang="hr-HR" baseline="0" dirty="0" err="1" smtClean="0"/>
              <a:t>Bildungschancen</a:t>
            </a:r>
            <a:endParaRPr lang="hr-HR" baseline="0" dirty="0" smtClean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dirty="0" err="1" smtClean="0"/>
              <a:t>Vergroesserte</a:t>
            </a:r>
            <a:r>
              <a:rPr lang="hr-HR" dirty="0" smtClean="0"/>
              <a:t> </a:t>
            </a:r>
            <a:r>
              <a:rPr lang="hr-HR" dirty="0" err="1" smtClean="0"/>
              <a:t>Arbeitsmoeglichkeiten</a:t>
            </a:r>
            <a:r>
              <a:rPr lang="hr-HR" dirty="0" smtClean="0"/>
              <a:t>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dirty="0" err="1" smtClean="0"/>
              <a:t>Stopp</a:t>
            </a:r>
            <a:r>
              <a:rPr lang="hr-HR" dirty="0" smtClean="0"/>
              <a:t> der </a:t>
            </a:r>
            <a:r>
              <a:rPr lang="hr-HR" dirty="0" err="1" smtClean="0"/>
              <a:t>Auswanderung</a:t>
            </a:r>
            <a:r>
              <a:rPr lang="hr-HR" dirty="0" smtClean="0"/>
              <a:t> </a:t>
            </a:r>
            <a:r>
              <a:rPr lang="hr-HR" dirty="0" err="1" smtClean="0"/>
              <a:t>von</a:t>
            </a:r>
            <a:r>
              <a:rPr lang="hr-HR" dirty="0" smtClean="0"/>
              <a:t> </a:t>
            </a:r>
            <a:r>
              <a:rPr lang="hr-HR" dirty="0" err="1" smtClean="0"/>
              <a:t>hochgebildeten</a:t>
            </a:r>
            <a:r>
              <a:rPr lang="hr-HR" dirty="0"/>
              <a:t> </a:t>
            </a:r>
            <a:r>
              <a:rPr lang="hr-HR" dirty="0" err="1" smtClean="0"/>
              <a:t>Leuten</a:t>
            </a:r>
            <a:endParaRPr lang="hr-HR" dirty="0" smtClean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dirty="0" err="1" smtClean="0"/>
              <a:t>Nachhaltige</a:t>
            </a:r>
            <a:r>
              <a:rPr lang="hr-HR" dirty="0" smtClean="0"/>
              <a:t> </a:t>
            </a:r>
            <a:r>
              <a:rPr lang="hr-HR" dirty="0" err="1" smtClean="0"/>
              <a:t>Entwicklung</a:t>
            </a:r>
            <a:r>
              <a:rPr lang="hr-HR" smtClean="0"/>
              <a:t>:</a:t>
            </a:r>
            <a:endParaRPr lang="hr-HR" dirty="0" smtClean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dirty="0" smtClean="0"/>
              <a:t>Kopački rit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r-HR" dirty="0" smtClean="0"/>
              <a:t>      </a:t>
            </a:r>
            <a:endParaRPr kumimoji="0" lang="hr-HR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130</Words>
  <Application>Microsoft Office PowerPoint</Application>
  <PresentationFormat>Prikaz na zaslonu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3" baseType="lpstr">
      <vt:lpstr>Office tema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učionica</dc:creator>
  <cp:lastModifiedBy>Miljenko</cp:lastModifiedBy>
  <cp:revision>12</cp:revision>
  <dcterms:created xsi:type="dcterms:W3CDTF">2018-01-29T11:34:18Z</dcterms:created>
  <dcterms:modified xsi:type="dcterms:W3CDTF">2018-02-26T09:07:16Z</dcterms:modified>
</cp:coreProperties>
</file>