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3A711-E883-4289-BAEE-1E31964AF25A}" v="1011" dt="2021-06-04T19:33:18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1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6/11/2021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3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99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3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8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F624CBFB-D803-467F-960F-B6A30F821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823" y="1346268"/>
            <a:ext cx="8868354" cy="2463667"/>
          </a:xfrm>
        </p:spPr>
        <p:txBody>
          <a:bodyPr anchor="b">
            <a:normAutofit/>
          </a:bodyPr>
          <a:lstStyle/>
          <a:p>
            <a:pPr algn="ctr"/>
            <a:r>
              <a:rPr lang="en-US" sz="6600">
                <a:cs typeface="Calibri Light"/>
              </a:rPr>
              <a:t>Opis projekta</a:t>
            </a:r>
            <a:endParaRPr lang="en-US" sz="6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85561-90D2-4AFA-B2C5-F2D61D86C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026B71D-5A6F-48FE-AC6A-D7AAA018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47015" y="-1314429"/>
            <a:ext cx="1697663" cy="12191695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76" y="3809935"/>
            <a:ext cx="6953250" cy="1524066"/>
          </a:xfrm>
        </p:spPr>
        <p:txBody>
          <a:bodyPr anchor="t">
            <a:normAutofit/>
          </a:bodyPr>
          <a:lstStyle/>
          <a:p>
            <a:pPr algn="ctr"/>
            <a:endParaRPr lang="en-US"/>
          </a:p>
        </p:txBody>
      </p:sp>
      <p:pic>
        <p:nvPicPr>
          <p:cNvPr id="7" name="Audiozapis 6">
            <a:hlinkClick r:id="" action="ppaction://media"/>
            <a:extLst>
              <a:ext uri="{FF2B5EF4-FFF2-40B4-BE49-F238E27FC236}">
                <a16:creationId xmlns:a16="http://schemas.microsoft.com/office/drawing/2014/main" id="{89B008B4-5CB0-480D-B881-7CD3AA348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9ABB53-A728-4DFF-9977-8B8E3572E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944" y="3686104"/>
            <a:ext cx="5905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2"/>
    </mc:Choice>
    <mc:Fallback xmlns="">
      <p:transition spd="slow" advTm="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2" name="Freeform: Shape 26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28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4F8A53-2DF9-43A8-BA58-3E2802D9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/>
            <a:r>
              <a:rPr lang="en-US" sz="7200" dirty="0">
                <a:ea typeface="Meiryo"/>
              </a:rPr>
              <a:t>HVALA NA POZORNOSTI</a:t>
            </a:r>
            <a:r>
              <a:rPr lang="hr-HR" sz="7200" dirty="0">
                <a:ea typeface="Meiryo"/>
              </a:rPr>
              <a:t>!</a:t>
            </a:r>
            <a:r>
              <a:rPr lang="en-US" sz="7200" dirty="0">
                <a:ea typeface="Meiryo"/>
              </a:rPr>
              <a:t> 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46E89-9DE8-4401-9870-6E1403D2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100" err="1">
                <a:ea typeface="Meiryo"/>
              </a:rPr>
              <a:t>Izvješće</a:t>
            </a:r>
            <a:r>
              <a:rPr lang="en-US" sz="1100">
                <a:ea typeface="Meiryo"/>
              </a:rPr>
              <a:t>: Barbara </a:t>
            </a:r>
            <a:r>
              <a:rPr lang="en-US" sz="1100" err="1">
                <a:ea typeface="Meiryo"/>
              </a:rPr>
              <a:t>Ormanac</a:t>
            </a:r>
            <a:r>
              <a:rPr lang="en-US" sz="1100">
                <a:ea typeface="Meiryo"/>
              </a:rPr>
              <a:t>, Nera </a:t>
            </a:r>
            <a:r>
              <a:rPr lang="en-US" sz="1100" err="1">
                <a:ea typeface="Meiryo"/>
              </a:rPr>
              <a:t>Pandžić</a:t>
            </a:r>
            <a:r>
              <a:rPr lang="en-US" sz="1100">
                <a:ea typeface="Meiryo"/>
              </a:rPr>
              <a:t>, Iva </a:t>
            </a:r>
            <a:r>
              <a:rPr lang="en-US" sz="1100" err="1">
                <a:ea typeface="Meiryo"/>
              </a:rPr>
              <a:t>Akmadžić</a:t>
            </a:r>
            <a:r>
              <a:rPr lang="en-US" sz="1100">
                <a:ea typeface="Meiryo"/>
              </a:rPr>
              <a:t> </a:t>
            </a:r>
            <a:br>
              <a:rPr lang="en-US" sz="1100"/>
            </a:br>
            <a:r>
              <a:rPr lang="en-US" sz="1100" err="1">
                <a:ea typeface="Meiryo"/>
              </a:rPr>
              <a:t>Prezentacija</a:t>
            </a:r>
            <a:r>
              <a:rPr lang="en-US" sz="1100">
                <a:ea typeface="Meiryo"/>
              </a:rPr>
              <a:t>: Josip </a:t>
            </a:r>
            <a:r>
              <a:rPr lang="en-US" sz="1100" err="1">
                <a:ea typeface="Meiryo"/>
              </a:rPr>
              <a:t>Čančar</a:t>
            </a:r>
            <a:r>
              <a:rPr lang="en-US" sz="1100">
                <a:ea typeface="Meiryo"/>
              </a:rPr>
              <a:t>, Hana </a:t>
            </a:r>
            <a:r>
              <a:rPr lang="en-US" sz="1100" err="1">
                <a:ea typeface="Meiryo"/>
              </a:rPr>
              <a:t>Radaković</a:t>
            </a:r>
            <a:r>
              <a:rPr lang="en-US" sz="1100">
                <a:ea typeface="Meiryo"/>
              </a:rPr>
              <a:t>, Marko </a:t>
            </a:r>
            <a:r>
              <a:rPr lang="en-US" sz="1100" err="1">
                <a:ea typeface="Meiryo"/>
              </a:rPr>
              <a:t>Mišnić</a:t>
            </a:r>
            <a:br>
              <a:rPr lang="en-US" sz="1100">
                <a:ea typeface="Meiryo"/>
              </a:rPr>
            </a:br>
            <a:r>
              <a:rPr lang="en-US" sz="1100" err="1">
                <a:ea typeface="Meiryo"/>
              </a:rPr>
              <a:t>Izlaganje</a:t>
            </a:r>
            <a:r>
              <a:rPr lang="en-US" sz="1100">
                <a:ea typeface="Meiryo"/>
              </a:rPr>
              <a:t>: Doris </a:t>
            </a:r>
            <a:r>
              <a:rPr lang="en-US" sz="1100" err="1">
                <a:ea typeface="Meiryo"/>
              </a:rPr>
              <a:t>Marjanović</a:t>
            </a:r>
            <a:r>
              <a:rPr lang="en-US" sz="1100">
                <a:ea typeface="Meiryo"/>
              </a:rPr>
              <a:t> </a:t>
            </a:r>
            <a:r>
              <a:rPr lang="en-US" sz="1100" err="1">
                <a:ea typeface="Meiryo"/>
              </a:rPr>
              <a:t>i</a:t>
            </a:r>
            <a:r>
              <a:rPr lang="en-US" sz="1100">
                <a:ea typeface="Meiryo"/>
              </a:rPr>
              <a:t> Leda Periša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8242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553E-8186-4EE5-B6F6-1078A0A5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5FA0-991C-44DE-BE13-8AFC4EF36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- Do ideje za provođenje ankete smo došli na predmetu psihologije</a:t>
            </a:r>
          </a:p>
          <a:p>
            <a:r>
              <a:rPr lang="hr-HR" dirty="0"/>
              <a:t>- Tamo smo predložili nekoliko tema o kojima bi mogli raditi te smo se na kraju složili da ćemo provoditi anketu o alkoholu kod adolescenata.</a:t>
            </a:r>
          </a:p>
          <a:p>
            <a:r>
              <a:rPr lang="hr-HR" dirty="0"/>
              <a:t>- Također došli smo na ideju da bi mogli usporediti mišljenje adolescenata s mišljenjem roditelja</a:t>
            </a:r>
            <a:endParaRPr lang="en-US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038A1C12-2AD0-4AF9-BD76-24DD540A5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1"/>
    </mc:Choice>
    <mc:Fallback xmlns="">
      <p:transition spd="slow" advTm="27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E55-7763-41D6-A802-A1C461F8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eiryo"/>
              </a:rPr>
              <a:t>Odabir teme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9F33-E501-4653-ACA4-7D15B8A8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Tema: Alkohol kod adolescenata</a:t>
            </a:r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Metoda: Ankete preko Microsoft Formsa</a:t>
            </a:r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2 ankete: 1 za roditelje, i jedna za adolescente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Tema odabrana na satu psihologije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endParaRPr lang="en-US" dirty="0">
              <a:ea typeface="Meiryo"/>
            </a:endParaRPr>
          </a:p>
        </p:txBody>
      </p:sp>
      <p:pic>
        <p:nvPicPr>
          <p:cNvPr id="7" name="Audiozapis 6">
            <a:hlinkClick r:id="" action="ppaction://media"/>
            <a:extLst>
              <a:ext uri="{FF2B5EF4-FFF2-40B4-BE49-F238E27FC236}">
                <a16:creationId xmlns:a16="http://schemas.microsoft.com/office/drawing/2014/main" id="{18F6E403-A164-4A78-971C-EE2B7248D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96"/>
    </mc:Choice>
    <mc:Fallback xmlns="">
      <p:transition spd="slow" advTm="25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795DB-533C-4614-87ED-E9A110AE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Meiryo"/>
              </a:rPr>
              <a:t>Pitanja za grupe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98EF6-911D-4515-B695-9CC0E239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Po kojim kriterijima ste ste birali ljude za provođenje istraživanja?</a:t>
            </a:r>
            <a:endParaRPr lang="en-US"/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Ukratko opišite kako ste proveli svoje ankete?</a:t>
            </a:r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Jel vam provođenje ankete bilo zanimljivo?</a:t>
            </a:r>
            <a:endParaRPr lang="en-US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>
                <a:ea typeface="Meiryo"/>
              </a:rPr>
              <a:t>Kakve ste rezultate istraživanja očekivali u usporedbi s onima koje ste dobili?</a:t>
            </a:r>
            <a:endParaRPr lang="en-US" dirty="0">
              <a:ea typeface="Meiryo"/>
            </a:endParaRPr>
          </a:p>
        </p:txBody>
      </p:sp>
      <p:pic>
        <p:nvPicPr>
          <p:cNvPr id="7" name="Audiozapis 6">
            <a:hlinkClick r:id="" action="ppaction://media"/>
            <a:extLst>
              <a:ext uri="{FF2B5EF4-FFF2-40B4-BE49-F238E27FC236}">
                <a16:creationId xmlns:a16="http://schemas.microsoft.com/office/drawing/2014/main" id="{6C27D805-A791-4953-9EF9-F29F93BA0B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2"/>
    </mc:Choice>
    <mc:Fallback xmlns="">
      <p:transition spd="slow" advTm="22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7140-3C48-4ADC-BD0E-DA1B10C2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1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BA869-53B5-45C9-9413-C947104A4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Corbel" panose="020B0503020204020204" pitchFamily="34" charset="0"/>
              <a:buAutoNum type="arabicPeriod"/>
            </a:pPr>
            <a:r>
              <a:rPr lang="hr-HR" dirty="0"/>
              <a:t>Izabrali smo neke od naših prijatelja vršnjaka za koje znamo da su imali iskustva s alkoholom, pa smo ih odmah zamolili da također i svojim roditeljima daju da riješe anketu </a:t>
            </a:r>
          </a:p>
          <a:p>
            <a:pPr marL="342900" indent="-342900">
              <a:buAutoNum type="arabicPeriod"/>
            </a:pPr>
            <a:r>
              <a:rPr lang="hr-HR" dirty="0"/>
              <a:t>Osmislili smo pitanja koje smo onda uvrstili u forms i zatim smo tu anketu poslali svojim vršnjacima i njihovim roditeljima. Nakon prikupljenih odgovora smo zajedno napisali izvješče s rezultatima i zaključkom.</a:t>
            </a:r>
          </a:p>
          <a:p>
            <a:pPr marL="342900" indent="-342900">
              <a:buAutoNum type="arabicPeriod"/>
            </a:pPr>
            <a:r>
              <a:rPr lang="hr-HR" dirty="0"/>
              <a:t> Provođenje ankete bilo je zanimljivo jer smo mogli uočiti razlike između mišljenja roditelja i njihove djece. </a:t>
            </a:r>
          </a:p>
          <a:p>
            <a:pPr marL="342900" indent="-342900">
              <a:buAutoNum type="arabicPeriod"/>
            </a:pPr>
            <a:r>
              <a:rPr lang="hr-HR" dirty="0"/>
              <a:t> Očekivali smo relativno jednake rezultate kao i one što smo dobili.</a:t>
            </a:r>
            <a:endParaRPr lang="en-US" dirty="0"/>
          </a:p>
        </p:txBody>
      </p: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D7D7B03D-3FD7-4703-9A12-600A394E7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2"/>
    </mc:Choice>
    <mc:Fallback xmlns="">
      <p:transition spd="slow" advTm="3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hr-HR" dirty="0"/>
              <a:t>Birali smo prijatelje koji ne idu s nama u razred, ali su naše godište te njihove roditelje</a:t>
            </a:r>
          </a:p>
          <a:p>
            <a:pPr marL="342900" indent="-342900">
              <a:buAutoNum type="arabicPeriod"/>
            </a:pPr>
            <a:r>
              <a:rPr lang="hr-HR" dirty="0"/>
              <a:t> Poslali smo odabranim ispitanicima online anketu, pričekali odgovore te analizirali rezultate.</a:t>
            </a:r>
          </a:p>
          <a:p>
            <a:pPr marL="342900" indent="-342900">
              <a:buAutoNum type="arabicPeriod"/>
            </a:pPr>
            <a:r>
              <a:rPr lang="hr-HR" dirty="0"/>
              <a:t>Bilo je zanimljivo jer još nismo imali priliku provoditi anketu u školi.</a:t>
            </a:r>
          </a:p>
          <a:p>
            <a:pPr marL="342900" indent="-342900">
              <a:buAutoNum type="arabicPeriod"/>
            </a:pPr>
            <a:r>
              <a:rPr lang="hr-HR" dirty="0"/>
              <a:t>Rezultati su većinom bili očekivani. Očekivali smo da roditelji zapravo nisu svjesni koliko njihova djeca konzumiraju alkohol što se ispostavilo točno.</a:t>
            </a:r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CF2FE05-4A34-46A8-9DA2-E3D5C7F9D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7678" y="5915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4"/>
    </mc:Choice>
    <mc:Fallback xmlns="">
      <p:transition spd="slow" advTm="27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8" y="2144684"/>
            <a:ext cx="9718223" cy="438911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hr-HR" dirty="0"/>
              <a:t>Naša grupa je birala po osnovnim kriterijima poput osobnog iskustva s alkoholom, bitna nam je bila dob i da svaka osoba koju ispitujemo ima argumentirano mišljenje o uporabi alkohola. </a:t>
            </a:r>
          </a:p>
          <a:p>
            <a:pPr marL="342900" indent="-342900">
              <a:buAutoNum type="arabicPeriod"/>
            </a:pPr>
            <a:r>
              <a:rPr lang="hr-HR" dirty="0"/>
              <a:t>Dakle, ispitali smo ukupno 12 ispitanika( u postotcima 75 % muškaraca i 25 % žena). Dobili smo odgovore na razna pitanja. Primjerice, zanimalo nas je koliko često djeca godišnje piju alkoholna pića, koja se alkoholna pića najčešće piju i slično...</a:t>
            </a:r>
          </a:p>
          <a:p>
            <a:pPr marL="342900" indent="-342900">
              <a:buAutoNum type="arabicPeriod"/>
            </a:pPr>
            <a:r>
              <a:rPr lang="hr-HR" dirty="0"/>
              <a:t>Zaista je. Grupa je bila odlična, a pisanje ove ankete nam je pomoglo da shvatimo koliko je danas alkohol važan među ljudima. </a:t>
            </a:r>
          </a:p>
          <a:p>
            <a:pPr marL="342900" indent="-342900">
              <a:buFont typeface="Corbel" panose="020B0503020204020204" pitchFamily="34" charset="0"/>
              <a:buAutoNum type="arabicPeriod"/>
            </a:pPr>
            <a:r>
              <a:rPr lang="hr-HR" dirty="0"/>
              <a:t>Očekivali smo baš ove rezultate jer nam je ukupni zaključak vrlo zanimljiv i neobičan.</a:t>
            </a:r>
          </a:p>
          <a:p>
            <a:pPr marL="342900" indent="-342900">
              <a:buAutoNum type="arabicPeriod"/>
            </a:pPr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4895900D-6BE1-48E0-A2A7-AA6C665764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4612" y="5679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Grupa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hr-HR" dirty="0"/>
              <a:t>Birali smo ljude naše dobi</a:t>
            </a:r>
          </a:p>
          <a:p>
            <a:pPr marL="342900" indent="-342900">
              <a:buAutoNum type="arabicPeriod"/>
            </a:pPr>
            <a:r>
              <a:rPr lang="hr-HR" dirty="0"/>
              <a:t>U anketi smo postavili pitanja o tome koliko mladi piju i poslali anketu osobama od 16-18 godina</a:t>
            </a:r>
          </a:p>
          <a:p>
            <a:pPr marL="342900" indent="-342900">
              <a:buAutoNum type="arabicPeriod"/>
            </a:pPr>
            <a:r>
              <a:rPr lang="hr-HR" dirty="0"/>
              <a:t>Da jer smo saznali koliko često ,zašto mladi piju i jel znaju njihovi roditelji koliko često piju</a:t>
            </a:r>
          </a:p>
          <a:p>
            <a:pPr marL="342900" indent="-342900">
              <a:buAutoNum type="arabicPeriod"/>
            </a:pPr>
            <a:r>
              <a:rPr lang="it-IT" dirty="0"/>
              <a:t>Mislili smo da mladi puno više piju nego što se ispostavilo</a:t>
            </a:r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2CED39B5-1814-44A1-A986-7DF6D68417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8738" y="5766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Svima se svidjelo sudjelovanje u ovom projektnom zadatku jer nam je pomogao naučiti kako provoditi istraživanja te praviti </a:t>
            </a:r>
            <a:r>
              <a:rPr lang="hr-HR" dirty="0" err="1"/>
              <a:t>izvje</a:t>
            </a:r>
            <a:r>
              <a:rPr lang="en-US" dirty="0"/>
              <a:t>š</a:t>
            </a:r>
            <a:r>
              <a:rPr lang="hr-HR" dirty="0" err="1"/>
              <a:t>ća</a:t>
            </a:r>
            <a:r>
              <a:rPr lang="hr-HR" dirty="0"/>
              <a:t>. Također smo </a:t>
            </a:r>
            <a:r>
              <a:rPr lang="hr-HR" dirty="0" err="1"/>
              <a:t>osv</a:t>
            </a:r>
            <a:r>
              <a:rPr lang="en-US" dirty="0" err="1"/>
              <a:t>i</a:t>
            </a:r>
            <a:r>
              <a:rPr lang="hr-HR" dirty="0" err="1"/>
              <a:t>jestili</a:t>
            </a:r>
            <a:r>
              <a:rPr lang="hr-HR" dirty="0"/>
              <a:t> </a:t>
            </a:r>
            <a:r>
              <a:rPr lang="hr-HR" dirty="0" err="1"/>
              <a:t>činjenic</a:t>
            </a:r>
            <a:r>
              <a:rPr lang="en-US" dirty="0"/>
              <a:t>u</a:t>
            </a:r>
            <a:r>
              <a:rPr lang="hr-HR" dirty="0"/>
              <a:t> koliko mladih danas zapravo ima iskustva s alkoholom te koliko njihovi roditelji ne znaju o tome ili imaju drugačije mišljenje.</a:t>
            </a:r>
          </a:p>
          <a:p>
            <a:br>
              <a:rPr lang="hr-HR" dirty="0"/>
            </a:br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DBD56ED-6FDB-4762-9F2F-FC30302EC0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1416" y="5658980"/>
            <a:ext cx="609600" cy="6096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58A3EBC-0342-4052-B782-037FCD5CB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971" y="4595698"/>
            <a:ext cx="5068058" cy="21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8F9C59F1450743959CE3C2C49F7079" ma:contentTypeVersion="2" ma:contentTypeDescription="Stvaranje novog dokumenta." ma:contentTypeScope="" ma:versionID="b6cc30821b7f3d4206a444c3534e1c17">
  <xsd:schema xmlns:xsd="http://www.w3.org/2001/XMLSchema" xmlns:xs="http://www.w3.org/2001/XMLSchema" xmlns:p="http://schemas.microsoft.com/office/2006/metadata/properties" xmlns:ns2="5a43b413-e402-4bd2-8f5a-6b375044a4df" targetNamespace="http://schemas.microsoft.com/office/2006/metadata/properties" ma:root="true" ma:fieldsID="4026fadaa91dd707051c68eb58da50b9" ns2:_="">
    <xsd:import namespace="5a43b413-e402-4bd2-8f5a-6b375044a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3b413-e402-4bd2-8f5a-6b375044a4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925D3D-DC7C-4E94-96F6-221EC94E9F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0A05C-024A-4E04-B223-A7AD177C2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3b413-e402-4bd2-8f5a-6b375044a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B94EE9-026A-47CF-B677-D9927ED390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551</Words>
  <Application>Microsoft Office PowerPoint</Application>
  <PresentationFormat>Widescreen</PresentationFormat>
  <Paragraphs>40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Meiryo</vt:lpstr>
      <vt:lpstr>Arial</vt:lpstr>
      <vt:lpstr>Corbel</vt:lpstr>
      <vt:lpstr>SketchLinesVTI</vt:lpstr>
      <vt:lpstr>Opis projekta</vt:lpstr>
      <vt:lpstr>Uvod</vt:lpstr>
      <vt:lpstr>Odabir teme</vt:lpstr>
      <vt:lpstr>Pitanja za grupe</vt:lpstr>
      <vt:lpstr>Grupa 1 </vt:lpstr>
      <vt:lpstr>Grupa 2</vt:lpstr>
      <vt:lpstr>Grupa 3 </vt:lpstr>
      <vt:lpstr>Grupa 4 </vt:lpstr>
      <vt:lpstr>Zaključak </vt:lpstr>
      <vt:lpstr>HVALA NA POZORNOSTI!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Zeljka Cancar</dc:creator>
  <cp:lastModifiedBy>Ivana Azenić</cp:lastModifiedBy>
  <cp:revision>77</cp:revision>
  <dcterms:created xsi:type="dcterms:W3CDTF">2021-06-04T18:26:19Z</dcterms:created>
  <dcterms:modified xsi:type="dcterms:W3CDTF">2021-06-11T08:32:37Z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0x010100F28F9C59F1450743959CE3C2C49F7079</vt:lpwstr>
  </property>
</Properties>
</file>