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C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65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A124AB-2B1E-447F-A6DA-1A8D43BBAC22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E2C95B90-97C2-4973-A866-AF810E48F93F}">
      <dgm:prSet phldrT="[Teks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tx1">
              <a:alpha val="90000"/>
            </a:schemeClr>
          </a:solidFill>
        </a:ln>
      </dgm:spPr>
      <dgm:t>
        <a:bodyPr anchor="b" anchorCtr="0"/>
        <a:lstStyle/>
        <a:p>
          <a:pPr algn="r"/>
          <a:r>
            <a:rPr lang="hr-HR" sz="4400" dirty="0" smtClean="0"/>
            <a:t>   A1</a:t>
          </a:r>
          <a:endParaRPr lang="hr-HR" sz="4400" dirty="0"/>
        </a:p>
      </dgm:t>
    </dgm:pt>
    <dgm:pt modelId="{9592BBE4-D6B0-4C93-B6C3-70835E6A80C6}" type="parTrans" cxnId="{731A7BF5-B07A-4A61-9A93-C071662E0116}">
      <dgm:prSet/>
      <dgm:spPr/>
      <dgm:t>
        <a:bodyPr/>
        <a:lstStyle/>
        <a:p>
          <a:endParaRPr lang="hr-HR"/>
        </a:p>
      </dgm:t>
    </dgm:pt>
    <dgm:pt modelId="{575642C3-EED5-4B03-9DB9-D87DE57508DA}" type="sibTrans" cxnId="{731A7BF5-B07A-4A61-9A93-C071662E0116}">
      <dgm:prSet/>
      <dgm:spPr/>
      <dgm:t>
        <a:bodyPr/>
        <a:lstStyle/>
        <a:p>
          <a:endParaRPr lang="hr-HR"/>
        </a:p>
      </dgm:t>
    </dgm:pt>
    <dgm:pt modelId="{0FB8916C-B629-46EA-8761-BFCD33E2E254}">
      <dgm:prSet phldrT="[Teks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tx1"/>
          </a:solidFill>
        </a:ln>
      </dgm:spPr>
      <dgm:t>
        <a:bodyPr anchor="ctr" anchorCtr="0"/>
        <a:lstStyle/>
        <a:p>
          <a:pPr algn="r"/>
          <a:r>
            <a:rPr lang="hr-HR" sz="4400" dirty="0" smtClean="0">
              <a:solidFill>
                <a:schemeClr val="tx1"/>
              </a:solidFill>
            </a:rPr>
            <a:t>             </a:t>
          </a:r>
          <a:r>
            <a:rPr lang="hr-HR" sz="4400" dirty="0" smtClean="0">
              <a:solidFill>
                <a:schemeClr val="tx1"/>
              </a:solidFill>
              <a:latin typeface="+mj-lt"/>
              <a:cs typeface="Arial" pitchFamily="34" charset="0"/>
            </a:rPr>
            <a:t>A3</a:t>
          </a:r>
          <a:endParaRPr lang="hr-HR" sz="4400" dirty="0">
            <a:solidFill>
              <a:schemeClr val="tx1"/>
            </a:solidFill>
            <a:latin typeface="+mj-lt"/>
            <a:cs typeface="Arial" pitchFamily="34" charset="0"/>
          </a:endParaRPr>
        </a:p>
      </dgm:t>
    </dgm:pt>
    <dgm:pt modelId="{59F5894F-0D64-4EC5-BB36-9BE50762D8EF}" type="parTrans" cxnId="{8FF21261-B5EC-4F25-8FE1-E4EE9D6D0E98}">
      <dgm:prSet/>
      <dgm:spPr/>
      <dgm:t>
        <a:bodyPr/>
        <a:lstStyle/>
        <a:p>
          <a:endParaRPr lang="hr-HR"/>
        </a:p>
      </dgm:t>
    </dgm:pt>
    <dgm:pt modelId="{E2748AA4-F88B-428F-B3BE-70039D3C07DA}" type="sibTrans" cxnId="{8FF21261-B5EC-4F25-8FE1-E4EE9D6D0E98}">
      <dgm:prSet/>
      <dgm:spPr/>
      <dgm:t>
        <a:bodyPr/>
        <a:lstStyle/>
        <a:p>
          <a:endParaRPr lang="hr-HR"/>
        </a:p>
      </dgm:t>
    </dgm:pt>
    <dgm:pt modelId="{B8497BFA-E378-4F6B-A908-486018E1D51D}">
      <dgm:prSet phldrT="[Teks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tx1"/>
          </a:solidFill>
        </a:ln>
      </dgm:spPr>
      <dgm:t>
        <a:bodyPr anchor="ctr" anchorCtr="0"/>
        <a:lstStyle/>
        <a:p>
          <a:pPr algn="r"/>
          <a:r>
            <a:rPr lang="hr-HR" sz="4400" dirty="0" smtClean="0">
              <a:solidFill>
                <a:schemeClr val="tx1"/>
              </a:solidFill>
            </a:rPr>
            <a:t>          A2 </a:t>
          </a:r>
          <a:endParaRPr lang="hr-HR" sz="4400" dirty="0">
            <a:solidFill>
              <a:schemeClr val="tx1"/>
            </a:solidFill>
          </a:endParaRPr>
        </a:p>
      </dgm:t>
    </dgm:pt>
    <dgm:pt modelId="{193C28BC-E78D-497F-A8E5-FDFE7C91E6FC}" type="parTrans" cxnId="{CE8F3FC6-1942-40BC-931A-095A4D93D11B}">
      <dgm:prSet/>
      <dgm:spPr/>
      <dgm:t>
        <a:bodyPr/>
        <a:lstStyle/>
        <a:p>
          <a:endParaRPr lang="hr-HR"/>
        </a:p>
      </dgm:t>
    </dgm:pt>
    <dgm:pt modelId="{29E62824-CC8F-4DF6-9D73-7A57FFCCD2B8}" type="sibTrans" cxnId="{CE8F3FC6-1942-40BC-931A-095A4D93D11B}">
      <dgm:prSet/>
      <dgm:spPr/>
      <dgm:t>
        <a:bodyPr/>
        <a:lstStyle/>
        <a:p>
          <a:endParaRPr lang="hr-HR"/>
        </a:p>
      </dgm:t>
    </dgm:pt>
    <dgm:pt modelId="{49CCCA94-CB33-4E6A-A734-80FC5AD9F22A}">
      <dgm:prSet phldrT="[Teks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tx1">
              <a:alpha val="90000"/>
            </a:schemeClr>
          </a:solidFill>
        </a:ln>
      </dgm:spPr>
      <dgm:t>
        <a:bodyPr anchor="b" anchorCtr="0"/>
        <a:lstStyle/>
        <a:p>
          <a:pPr algn="r"/>
          <a:r>
            <a:rPr lang="hr-HR" sz="4400" dirty="0" smtClean="0"/>
            <a:t>    N1</a:t>
          </a:r>
          <a:endParaRPr lang="hr-HR" sz="4400" dirty="0"/>
        </a:p>
      </dgm:t>
    </dgm:pt>
    <dgm:pt modelId="{BE5359E1-C996-4098-A697-6BEDFE744D64}" type="parTrans" cxnId="{28883754-8CE1-476A-999B-8B901DE1433D}">
      <dgm:prSet/>
      <dgm:spPr/>
      <dgm:t>
        <a:bodyPr/>
        <a:lstStyle/>
        <a:p>
          <a:endParaRPr lang="hr-HR"/>
        </a:p>
      </dgm:t>
    </dgm:pt>
    <dgm:pt modelId="{4B1E9A7D-8021-4C81-A908-6204B955DDA2}" type="sibTrans" cxnId="{28883754-8CE1-476A-999B-8B901DE1433D}">
      <dgm:prSet/>
      <dgm:spPr/>
      <dgm:t>
        <a:bodyPr/>
        <a:lstStyle/>
        <a:p>
          <a:endParaRPr lang="hr-HR"/>
        </a:p>
      </dgm:t>
    </dgm:pt>
    <dgm:pt modelId="{8394096E-EC1F-4EF8-BC67-33D5A9822638}">
      <dgm:prSet phldrT="[Teks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tx1"/>
          </a:solidFill>
        </a:ln>
      </dgm:spPr>
      <dgm:t>
        <a:bodyPr anchor="ctr" anchorCtr="0"/>
        <a:lstStyle/>
        <a:p>
          <a:pPr algn="r"/>
          <a:r>
            <a:rPr lang="hr-HR" sz="4400" dirty="0" smtClean="0"/>
            <a:t>           </a:t>
          </a:r>
          <a:r>
            <a:rPr lang="hr-HR" sz="4400" dirty="0" smtClean="0">
              <a:solidFill>
                <a:schemeClr val="tx1"/>
              </a:solidFill>
            </a:rPr>
            <a:t>N3</a:t>
          </a:r>
          <a:endParaRPr lang="hr-HR" sz="4400" dirty="0">
            <a:solidFill>
              <a:schemeClr val="tx1"/>
            </a:solidFill>
          </a:endParaRPr>
        </a:p>
      </dgm:t>
    </dgm:pt>
    <dgm:pt modelId="{5CDDB1C5-F9DF-49D4-B7E8-23C41748C253}" type="parTrans" cxnId="{554C70D8-2C87-41FE-9E8E-F9F5E49726D2}">
      <dgm:prSet/>
      <dgm:spPr/>
      <dgm:t>
        <a:bodyPr/>
        <a:lstStyle/>
        <a:p>
          <a:endParaRPr lang="hr-HR"/>
        </a:p>
      </dgm:t>
    </dgm:pt>
    <dgm:pt modelId="{B6E6A92C-0F01-450E-AD69-821666F81391}" type="sibTrans" cxnId="{554C70D8-2C87-41FE-9E8E-F9F5E49726D2}">
      <dgm:prSet/>
      <dgm:spPr/>
      <dgm:t>
        <a:bodyPr/>
        <a:lstStyle/>
        <a:p>
          <a:endParaRPr lang="hr-HR"/>
        </a:p>
      </dgm:t>
    </dgm:pt>
    <dgm:pt modelId="{4C820D24-1720-4EDD-9C57-E92943508F81}">
      <dgm:prSet phldrT="[Teks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tx1"/>
          </a:solidFill>
        </a:ln>
      </dgm:spPr>
      <dgm:t>
        <a:bodyPr/>
        <a:lstStyle/>
        <a:p>
          <a:pPr algn="r"/>
          <a:r>
            <a:rPr lang="hr-HR" sz="4400" dirty="0" smtClean="0">
              <a:solidFill>
                <a:schemeClr val="tx1"/>
              </a:solidFill>
            </a:rPr>
            <a:t>       N2</a:t>
          </a:r>
          <a:endParaRPr lang="hr-HR" sz="4400" dirty="0">
            <a:solidFill>
              <a:schemeClr val="tx1"/>
            </a:solidFill>
          </a:endParaRPr>
        </a:p>
      </dgm:t>
    </dgm:pt>
    <dgm:pt modelId="{0F1E61AB-1021-4126-86A4-1A500E591B66}" type="parTrans" cxnId="{783844C7-CEF4-4690-A52A-1665F8CD646E}">
      <dgm:prSet/>
      <dgm:spPr/>
      <dgm:t>
        <a:bodyPr/>
        <a:lstStyle/>
        <a:p>
          <a:endParaRPr lang="hr-HR"/>
        </a:p>
      </dgm:t>
    </dgm:pt>
    <dgm:pt modelId="{E240E03F-911B-4D10-81BD-5AA6240A4031}" type="sibTrans" cxnId="{783844C7-CEF4-4690-A52A-1665F8CD646E}">
      <dgm:prSet/>
      <dgm:spPr/>
      <dgm:t>
        <a:bodyPr/>
        <a:lstStyle/>
        <a:p>
          <a:endParaRPr lang="hr-HR"/>
        </a:p>
      </dgm:t>
    </dgm:pt>
    <dgm:pt modelId="{96F4D809-2BCF-44D7-89E3-5FB682355CC8}" type="pres">
      <dgm:prSet presAssocID="{54A124AB-2B1E-447F-A6DA-1A8D43BBAC22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12C21E86-9CCE-443F-BDE3-6CFFE867E350}" type="pres">
      <dgm:prSet presAssocID="{54A124AB-2B1E-447F-A6DA-1A8D43BBAC22}" presName="dummyMaxCanvas" presStyleCnt="0"/>
      <dgm:spPr/>
    </dgm:pt>
    <dgm:pt modelId="{921275D7-1F10-488E-A4AC-12180CD3D7DF}" type="pres">
      <dgm:prSet presAssocID="{54A124AB-2B1E-447F-A6DA-1A8D43BBAC22}" presName="parentComposite" presStyleCnt="0"/>
      <dgm:spPr/>
    </dgm:pt>
    <dgm:pt modelId="{CB6D479E-7045-4FCE-9B97-DCD7120243F9}" type="pres">
      <dgm:prSet presAssocID="{54A124AB-2B1E-447F-A6DA-1A8D43BBAC22}" presName="parent1" presStyleLbl="alignAccFollowNode1" presStyleIdx="0" presStyleCnt="4" custScaleY="146636">
        <dgm:presLayoutVars>
          <dgm:chMax val="4"/>
        </dgm:presLayoutVars>
      </dgm:prSet>
      <dgm:spPr/>
      <dgm:t>
        <a:bodyPr/>
        <a:lstStyle/>
        <a:p>
          <a:endParaRPr lang="hr-HR"/>
        </a:p>
      </dgm:t>
    </dgm:pt>
    <dgm:pt modelId="{E23C84A4-3D4F-47EB-AB79-FD5D4BF7519C}" type="pres">
      <dgm:prSet presAssocID="{54A124AB-2B1E-447F-A6DA-1A8D43BBAC22}" presName="parent2" presStyleLbl="alignAccFollowNode1" presStyleIdx="1" presStyleCnt="4" custScaleY="143749">
        <dgm:presLayoutVars>
          <dgm:chMax val="4"/>
        </dgm:presLayoutVars>
      </dgm:prSet>
      <dgm:spPr/>
      <dgm:t>
        <a:bodyPr/>
        <a:lstStyle/>
        <a:p>
          <a:endParaRPr lang="hr-HR"/>
        </a:p>
      </dgm:t>
    </dgm:pt>
    <dgm:pt modelId="{E37B1401-96C2-4AA2-BDD9-81A7F39C8419}" type="pres">
      <dgm:prSet presAssocID="{54A124AB-2B1E-447F-A6DA-1A8D43BBAC22}" presName="childrenComposite" presStyleCnt="0"/>
      <dgm:spPr/>
    </dgm:pt>
    <dgm:pt modelId="{1D6C974C-AD7F-4F20-AA39-03B504AB8B1D}" type="pres">
      <dgm:prSet presAssocID="{54A124AB-2B1E-447F-A6DA-1A8D43BBAC22}" presName="dummyMaxCanvas_ChildArea" presStyleCnt="0"/>
      <dgm:spPr/>
    </dgm:pt>
    <dgm:pt modelId="{057C70E1-ED8E-44A5-9ACF-D0D303CCC5B4}" type="pres">
      <dgm:prSet presAssocID="{54A124AB-2B1E-447F-A6DA-1A8D43BBAC22}" presName="fulcrum" presStyleLbl="alignAccFollowNode1" presStyleIdx="2" presStyleCnt="4"/>
      <dgm:spPr>
        <a:solidFill>
          <a:srgbClr val="004C22">
            <a:alpha val="90000"/>
          </a:srgbClr>
        </a:solidFill>
      </dgm:spPr>
    </dgm:pt>
    <dgm:pt modelId="{6FD04A9C-BC83-4286-BA62-016C0306C4FF}" type="pres">
      <dgm:prSet presAssocID="{54A124AB-2B1E-447F-A6DA-1A8D43BBAC22}" presName="balance_22" presStyleLbl="alignAccFollowNode1" presStyleIdx="3" presStyleCnt="4">
        <dgm:presLayoutVars>
          <dgm:bulletEnabled val="1"/>
        </dgm:presLayoutVars>
      </dgm:prSet>
      <dgm:spPr>
        <a:solidFill>
          <a:srgbClr val="004C22">
            <a:alpha val="89804"/>
          </a:srgbClr>
        </a:solidFill>
      </dgm:spPr>
    </dgm:pt>
    <dgm:pt modelId="{9AC2E72F-ABE8-42A8-A750-3F5D0114516B}" type="pres">
      <dgm:prSet presAssocID="{54A124AB-2B1E-447F-A6DA-1A8D43BBAC22}" presName="right_22_1" presStyleLbl="node1" presStyleIdx="0" presStyleCnt="4" custScaleY="9997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81F8649-0DE6-4146-989D-EE2327259999}" type="pres">
      <dgm:prSet presAssocID="{54A124AB-2B1E-447F-A6DA-1A8D43BBAC22}" presName="right_22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CAF0EA8-DB86-413A-BDDC-62AB698D451E}" type="pres">
      <dgm:prSet presAssocID="{54A124AB-2B1E-447F-A6DA-1A8D43BBAC22}" presName="left_22_1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3264799-ECE8-44EB-890C-F287B25891CC}" type="pres">
      <dgm:prSet presAssocID="{54A124AB-2B1E-447F-A6DA-1A8D43BBAC22}" presName="left_22_2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28883754-8CE1-476A-999B-8B901DE1433D}" srcId="{54A124AB-2B1E-447F-A6DA-1A8D43BBAC22}" destId="{49CCCA94-CB33-4E6A-A734-80FC5AD9F22A}" srcOrd="1" destOrd="0" parTransId="{BE5359E1-C996-4098-A697-6BEDFE744D64}" sibTransId="{4B1E9A7D-8021-4C81-A908-6204B955DDA2}"/>
    <dgm:cxn modelId="{F21B8393-63F0-4DC5-AEC7-75B023ABA696}" type="presOf" srcId="{0FB8916C-B629-46EA-8761-BFCD33E2E254}" destId="{ECAF0EA8-DB86-413A-BDDC-62AB698D451E}" srcOrd="0" destOrd="0" presId="urn:microsoft.com/office/officeart/2005/8/layout/balance1"/>
    <dgm:cxn modelId="{8FF21261-B5EC-4F25-8FE1-E4EE9D6D0E98}" srcId="{E2C95B90-97C2-4973-A866-AF810E48F93F}" destId="{0FB8916C-B629-46EA-8761-BFCD33E2E254}" srcOrd="0" destOrd="0" parTransId="{59F5894F-0D64-4EC5-BB36-9BE50762D8EF}" sibTransId="{E2748AA4-F88B-428F-B3BE-70039D3C07DA}"/>
    <dgm:cxn modelId="{5D8912D1-D137-4527-A8DA-029E39CE5351}" type="presOf" srcId="{54A124AB-2B1E-447F-A6DA-1A8D43BBAC22}" destId="{96F4D809-2BCF-44D7-89E3-5FB682355CC8}" srcOrd="0" destOrd="0" presId="urn:microsoft.com/office/officeart/2005/8/layout/balance1"/>
    <dgm:cxn modelId="{FF54CB69-0CF9-4E98-9C7D-FDE46406BBEC}" type="presOf" srcId="{B8497BFA-E378-4F6B-A908-486018E1D51D}" destId="{A3264799-ECE8-44EB-890C-F287B25891CC}" srcOrd="0" destOrd="0" presId="urn:microsoft.com/office/officeart/2005/8/layout/balance1"/>
    <dgm:cxn modelId="{8D25BE95-B97E-45FD-9D31-414D09C9C8FE}" type="presOf" srcId="{49CCCA94-CB33-4E6A-A734-80FC5AD9F22A}" destId="{E23C84A4-3D4F-47EB-AB79-FD5D4BF7519C}" srcOrd="0" destOrd="0" presId="urn:microsoft.com/office/officeart/2005/8/layout/balance1"/>
    <dgm:cxn modelId="{D02C1155-CEF9-483B-9C68-066C7C5C74F5}" type="presOf" srcId="{4C820D24-1720-4EDD-9C57-E92943508F81}" destId="{E81F8649-0DE6-4146-989D-EE2327259999}" srcOrd="0" destOrd="0" presId="urn:microsoft.com/office/officeart/2005/8/layout/balance1"/>
    <dgm:cxn modelId="{783844C7-CEF4-4690-A52A-1665F8CD646E}" srcId="{49CCCA94-CB33-4E6A-A734-80FC5AD9F22A}" destId="{4C820D24-1720-4EDD-9C57-E92943508F81}" srcOrd="1" destOrd="0" parTransId="{0F1E61AB-1021-4126-86A4-1A500E591B66}" sibTransId="{E240E03F-911B-4D10-81BD-5AA6240A4031}"/>
    <dgm:cxn modelId="{554C70D8-2C87-41FE-9E8E-F9F5E49726D2}" srcId="{49CCCA94-CB33-4E6A-A734-80FC5AD9F22A}" destId="{8394096E-EC1F-4EF8-BC67-33D5A9822638}" srcOrd="0" destOrd="0" parTransId="{5CDDB1C5-F9DF-49D4-B7E8-23C41748C253}" sibTransId="{B6E6A92C-0F01-450E-AD69-821666F81391}"/>
    <dgm:cxn modelId="{9737C855-B7D1-4E3D-B022-D5265AC5B2B8}" type="presOf" srcId="{8394096E-EC1F-4EF8-BC67-33D5A9822638}" destId="{9AC2E72F-ABE8-42A8-A750-3F5D0114516B}" srcOrd="0" destOrd="0" presId="urn:microsoft.com/office/officeart/2005/8/layout/balance1"/>
    <dgm:cxn modelId="{CE8F3FC6-1942-40BC-931A-095A4D93D11B}" srcId="{E2C95B90-97C2-4973-A866-AF810E48F93F}" destId="{B8497BFA-E378-4F6B-A908-486018E1D51D}" srcOrd="1" destOrd="0" parTransId="{193C28BC-E78D-497F-A8E5-FDFE7C91E6FC}" sibTransId="{29E62824-CC8F-4DF6-9D73-7A57FFCCD2B8}"/>
    <dgm:cxn modelId="{1B237041-3285-4631-B2E0-6B704BE45E44}" type="presOf" srcId="{E2C95B90-97C2-4973-A866-AF810E48F93F}" destId="{CB6D479E-7045-4FCE-9B97-DCD7120243F9}" srcOrd="0" destOrd="0" presId="urn:microsoft.com/office/officeart/2005/8/layout/balance1"/>
    <dgm:cxn modelId="{731A7BF5-B07A-4A61-9A93-C071662E0116}" srcId="{54A124AB-2B1E-447F-A6DA-1A8D43BBAC22}" destId="{E2C95B90-97C2-4973-A866-AF810E48F93F}" srcOrd="0" destOrd="0" parTransId="{9592BBE4-D6B0-4C93-B6C3-70835E6A80C6}" sibTransId="{575642C3-EED5-4B03-9DB9-D87DE57508DA}"/>
    <dgm:cxn modelId="{E719214A-E8FF-4DE4-BB25-E8F6492266B5}" type="presParOf" srcId="{96F4D809-2BCF-44D7-89E3-5FB682355CC8}" destId="{12C21E86-9CCE-443F-BDE3-6CFFE867E350}" srcOrd="0" destOrd="0" presId="urn:microsoft.com/office/officeart/2005/8/layout/balance1"/>
    <dgm:cxn modelId="{6A4571CF-C500-4565-9541-47491948C68C}" type="presParOf" srcId="{96F4D809-2BCF-44D7-89E3-5FB682355CC8}" destId="{921275D7-1F10-488E-A4AC-12180CD3D7DF}" srcOrd="1" destOrd="0" presId="urn:microsoft.com/office/officeart/2005/8/layout/balance1"/>
    <dgm:cxn modelId="{F29DD9B0-78BC-434A-8FE9-50532BF0FF84}" type="presParOf" srcId="{921275D7-1F10-488E-A4AC-12180CD3D7DF}" destId="{CB6D479E-7045-4FCE-9B97-DCD7120243F9}" srcOrd="0" destOrd="0" presId="urn:microsoft.com/office/officeart/2005/8/layout/balance1"/>
    <dgm:cxn modelId="{1C7A99E1-ED58-4ACE-966D-765C98FE1E29}" type="presParOf" srcId="{921275D7-1F10-488E-A4AC-12180CD3D7DF}" destId="{E23C84A4-3D4F-47EB-AB79-FD5D4BF7519C}" srcOrd="1" destOrd="0" presId="urn:microsoft.com/office/officeart/2005/8/layout/balance1"/>
    <dgm:cxn modelId="{BB268957-1F08-4B2C-86E9-2347B7FC951A}" type="presParOf" srcId="{96F4D809-2BCF-44D7-89E3-5FB682355CC8}" destId="{E37B1401-96C2-4AA2-BDD9-81A7F39C8419}" srcOrd="2" destOrd="0" presId="urn:microsoft.com/office/officeart/2005/8/layout/balance1"/>
    <dgm:cxn modelId="{C2C69E16-3484-41BF-BC99-15904D04382F}" type="presParOf" srcId="{E37B1401-96C2-4AA2-BDD9-81A7F39C8419}" destId="{1D6C974C-AD7F-4F20-AA39-03B504AB8B1D}" srcOrd="0" destOrd="0" presId="urn:microsoft.com/office/officeart/2005/8/layout/balance1"/>
    <dgm:cxn modelId="{289F5E66-8AF9-499C-8AF6-D72183AF397A}" type="presParOf" srcId="{E37B1401-96C2-4AA2-BDD9-81A7F39C8419}" destId="{057C70E1-ED8E-44A5-9ACF-D0D303CCC5B4}" srcOrd="1" destOrd="0" presId="urn:microsoft.com/office/officeart/2005/8/layout/balance1"/>
    <dgm:cxn modelId="{FD395533-A335-4E06-B129-30597F2725C7}" type="presParOf" srcId="{E37B1401-96C2-4AA2-BDD9-81A7F39C8419}" destId="{6FD04A9C-BC83-4286-BA62-016C0306C4FF}" srcOrd="2" destOrd="0" presId="urn:microsoft.com/office/officeart/2005/8/layout/balance1"/>
    <dgm:cxn modelId="{B0D38AEA-CAE3-40C0-BE0E-8ACA0A5FBC6F}" type="presParOf" srcId="{E37B1401-96C2-4AA2-BDD9-81A7F39C8419}" destId="{9AC2E72F-ABE8-42A8-A750-3F5D0114516B}" srcOrd="3" destOrd="0" presId="urn:microsoft.com/office/officeart/2005/8/layout/balance1"/>
    <dgm:cxn modelId="{BAECF410-7114-4985-91BE-AB88C2C71C76}" type="presParOf" srcId="{E37B1401-96C2-4AA2-BDD9-81A7F39C8419}" destId="{E81F8649-0DE6-4146-989D-EE2327259999}" srcOrd="4" destOrd="0" presId="urn:microsoft.com/office/officeart/2005/8/layout/balance1"/>
    <dgm:cxn modelId="{AA8F1CD9-AE76-4312-B538-06C33DE5FC4D}" type="presParOf" srcId="{E37B1401-96C2-4AA2-BDD9-81A7F39C8419}" destId="{ECAF0EA8-DB86-413A-BDDC-62AB698D451E}" srcOrd="5" destOrd="0" presId="urn:microsoft.com/office/officeart/2005/8/layout/balance1"/>
    <dgm:cxn modelId="{4B54D1C5-A70F-4E1B-A922-60415AF4D002}" type="presParOf" srcId="{E37B1401-96C2-4AA2-BDD9-81A7F39C8419}" destId="{A3264799-ECE8-44EB-890C-F287B25891CC}" srcOrd="6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6D479E-7045-4FCE-9B97-DCD7120243F9}">
      <dsp:nvSpPr>
        <dsp:cNvPr id="0" name=""/>
        <dsp:cNvSpPr/>
      </dsp:nvSpPr>
      <dsp:spPr>
        <a:xfrm>
          <a:off x="640850" y="-147759"/>
          <a:ext cx="2281213" cy="185837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b" anchorCtr="0">
          <a:noAutofit/>
        </a:bodyPr>
        <a:lstStyle/>
        <a:p>
          <a:pPr lvl="0" algn="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400" kern="1200" dirty="0" smtClean="0"/>
            <a:t>   A1</a:t>
          </a:r>
          <a:endParaRPr lang="hr-HR" sz="4400" kern="1200" dirty="0"/>
        </a:p>
      </dsp:txBody>
      <dsp:txXfrm>
        <a:off x="640850" y="-147759"/>
        <a:ext cx="2281213" cy="1858377"/>
      </dsp:txXfrm>
    </dsp:sp>
    <dsp:sp modelId="{E23C84A4-3D4F-47EB-AB79-FD5D4BF7519C}">
      <dsp:nvSpPr>
        <dsp:cNvPr id="0" name=""/>
        <dsp:cNvSpPr/>
      </dsp:nvSpPr>
      <dsp:spPr>
        <a:xfrm>
          <a:off x="3935936" y="-129465"/>
          <a:ext cx="2281213" cy="18217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b" anchorCtr="0">
          <a:noAutofit/>
        </a:bodyPr>
        <a:lstStyle/>
        <a:p>
          <a:pPr lvl="0" algn="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400" kern="1200" dirty="0" smtClean="0"/>
            <a:t>    N1</a:t>
          </a:r>
          <a:endParaRPr lang="hr-HR" sz="4400" kern="1200" dirty="0"/>
        </a:p>
      </dsp:txBody>
      <dsp:txXfrm>
        <a:off x="3935936" y="-129465"/>
        <a:ext cx="2281213" cy="1821789"/>
      </dsp:txXfrm>
    </dsp:sp>
    <dsp:sp modelId="{057C70E1-ED8E-44A5-9ACF-D0D303CCC5B4}">
      <dsp:nvSpPr>
        <dsp:cNvPr id="0" name=""/>
        <dsp:cNvSpPr/>
      </dsp:nvSpPr>
      <dsp:spPr>
        <a:xfrm>
          <a:off x="2953747" y="5533957"/>
          <a:ext cx="950505" cy="950505"/>
        </a:xfrm>
        <a:prstGeom prst="triangle">
          <a:avLst/>
        </a:prstGeom>
        <a:solidFill>
          <a:srgbClr val="004C22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D04A9C-BC83-4286-BA62-016C0306C4FF}">
      <dsp:nvSpPr>
        <dsp:cNvPr id="0" name=""/>
        <dsp:cNvSpPr/>
      </dsp:nvSpPr>
      <dsp:spPr>
        <a:xfrm>
          <a:off x="577483" y="5136012"/>
          <a:ext cx="5703033" cy="385271"/>
        </a:xfrm>
        <a:prstGeom prst="rect">
          <a:avLst/>
        </a:prstGeom>
        <a:solidFill>
          <a:srgbClr val="004C22">
            <a:alpha val="89804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C2E72F-ABE8-42A8-A750-3F5D0114516B}">
      <dsp:nvSpPr>
        <dsp:cNvPr id="0" name=""/>
        <dsp:cNvSpPr/>
      </dsp:nvSpPr>
      <dsp:spPr>
        <a:xfrm>
          <a:off x="3935936" y="3468435"/>
          <a:ext cx="2281213" cy="1621709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400" kern="1200" dirty="0" smtClean="0"/>
            <a:t>           </a:t>
          </a:r>
          <a:r>
            <a:rPr lang="hr-HR" sz="4400" kern="1200" dirty="0" smtClean="0">
              <a:solidFill>
                <a:schemeClr val="tx1"/>
              </a:solidFill>
            </a:rPr>
            <a:t>N3</a:t>
          </a:r>
          <a:endParaRPr lang="hr-HR" sz="4400" kern="1200" dirty="0">
            <a:solidFill>
              <a:schemeClr val="tx1"/>
            </a:solidFill>
          </a:endParaRPr>
        </a:p>
      </dsp:txBody>
      <dsp:txXfrm>
        <a:off x="3935936" y="3468435"/>
        <a:ext cx="2281213" cy="1621709"/>
      </dsp:txXfrm>
    </dsp:sp>
    <dsp:sp modelId="{E81F8649-0DE6-4146-989D-EE2327259999}">
      <dsp:nvSpPr>
        <dsp:cNvPr id="0" name=""/>
        <dsp:cNvSpPr/>
      </dsp:nvSpPr>
      <dsp:spPr>
        <a:xfrm>
          <a:off x="3935936" y="1769955"/>
          <a:ext cx="2281213" cy="1622196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400" kern="1200" dirty="0" smtClean="0">
              <a:solidFill>
                <a:schemeClr val="tx1"/>
              </a:solidFill>
            </a:rPr>
            <a:t>       N2</a:t>
          </a:r>
          <a:endParaRPr lang="hr-HR" sz="4400" kern="1200" dirty="0">
            <a:solidFill>
              <a:schemeClr val="tx1"/>
            </a:solidFill>
          </a:endParaRPr>
        </a:p>
      </dsp:txBody>
      <dsp:txXfrm>
        <a:off x="3935936" y="1769955"/>
        <a:ext cx="2281213" cy="1622196"/>
      </dsp:txXfrm>
    </dsp:sp>
    <dsp:sp modelId="{ECAF0EA8-DB86-413A-BDDC-62AB698D451E}">
      <dsp:nvSpPr>
        <dsp:cNvPr id="0" name=""/>
        <dsp:cNvSpPr/>
      </dsp:nvSpPr>
      <dsp:spPr>
        <a:xfrm>
          <a:off x="640850" y="3468192"/>
          <a:ext cx="2281213" cy="1622196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400" kern="1200" dirty="0" smtClean="0">
              <a:solidFill>
                <a:schemeClr val="tx1"/>
              </a:solidFill>
            </a:rPr>
            <a:t>             </a:t>
          </a:r>
          <a:r>
            <a:rPr lang="hr-HR" sz="4400" kern="1200" dirty="0" smtClean="0">
              <a:solidFill>
                <a:schemeClr val="tx1"/>
              </a:solidFill>
              <a:latin typeface="+mj-lt"/>
              <a:cs typeface="Arial" pitchFamily="34" charset="0"/>
            </a:rPr>
            <a:t>A3</a:t>
          </a:r>
          <a:endParaRPr lang="hr-HR" sz="4400" kern="1200" dirty="0">
            <a:solidFill>
              <a:schemeClr val="tx1"/>
            </a:solidFill>
            <a:latin typeface="+mj-lt"/>
            <a:cs typeface="Arial" pitchFamily="34" charset="0"/>
          </a:endParaRPr>
        </a:p>
      </dsp:txBody>
      <dsp:txXfrm>
        <a:off x="640850" y="3468192"/>
        <a:ext cx="2281213" cy="1622196"/>
      </dsp:txXfrm>
    </dsp:sp>
    <dsp:sp modelId="{A3264799-ECE8-44EB-890C-F287B25891CC}">
      <dsp:nvSpPr>
        <dsp:cNvPr id="0" name=""/>
        <dsp:cNvSpPr/>
      </dsp:nvSpPr>
      <dsp:spPr>
        <a:xfrm>
          <a:off x="640850" y="1769955"/>
          <a:ext cx="2281213" cy="1622196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400" kern="1200" dirty="0" smtClean="0">
              <a:solidFill>
                <a:schemeClr val="tx1"/>
              </a:solidFill>
            </a:rPr>
            <a:t>          A2 </a:t>
          </a:r>
          <a:endParaRPr lang="hr-HR" sz="4400" kern="1200" dirty="0">
            <a:solidFill>
              <a:schemeClr val="tx1"/>
            </a:solidFill>
          </a:endParaRPr>
        </a:p>
      </dsp:txBody>
      <dsp:txXfrm>
        <a:off x="640850" y="1769955"/>
        <a:ext cx="2281213" cy="1622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22.2.2012.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22.2.2012.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22.2.2012.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22.2.2012.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22.2.2012.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22.2.2012.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22.2.2012.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22.2.2012.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22.2.2012.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22.2.2012.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22.2.2012.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6628B-7D40-44E2-ACD4-363378841197}" type="datetimeFigureOut">
              <a:rPr lang="hr-HR" smtClean="0"/>
              <a:pPr/>
              <a:t>22.2.2012.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ŠKOLA “KARL POPPER DEBATE”</a:t>
            </a:r>
            <a:endParaRPr lang="hr-HR" dirty="0"/>
          </a:p>
        </p:txBody>
      </p:sp>
      <p:sp>
        <p:nvSpPr>
          <p:cNvPr id="6" name="Rezervirano mjesto slike 5"/>
          <p:cNvSpPr>
            <a:spLocks noGrp="1"/>
          </p:cNvSpPr>
          <p:nvPr>
            <p:ph type="pic" idx="1"/>
          </p:nvPr>
        </p:nvSpPr>
        <p:spPr/>
      </p:sp>
      <p:sp>
        <p:nvSpPr>
          <p:cNvPr id="7" name="Rezervirano mjesto teksta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sz="2000" dirty="0" smtClean="0"/>
              <a:t>Projektni dani</a:t>
            </a:r>
            <a:endParaRPr lang="hr-HR" sz="2000" dirty="0"/>
          </a:p>
        </p:txBody>
      </p:sp>
      <p:graphicFrame>
        <p:nvGraphicFramePr>
          <p:cNvPr id="4" name="Dijagram 3"/>
          <p:cNvGraphicFramePr/>
          <p:nvPr/>
        </p:nvGraphicFramePr>
        <p:xfrm>
          <a:off x="0" y="251520"/>
          <a:ext cx="685800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anchor="t" anchorCtr="0">
            <a:normAutofit fontScale="90000"/>
          </a:bodyPr>
          <a:lstStyle/>
          <a:p>
            <a:pPr algn="l"/>
            <a:r>
              <a:rPr lang="hr-HR" dirty="0" smtClean="0"/>
              <a:t>TIJEK DEBATE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• </a:t>
            </a:r>
            <a:r>
              <a:rPr lang="hr-HR" sz="3200" dirty="0" smtClean="0"/>
              <a:t>Govor A1 (6 min)</a:t>
            </a:r>
            <a:br>
              <a:rPr lang="hr-HR" sz="3200" dirty="0" smtClean="0"/>
            </a:br>
            <a:r>
              <a:rPr lang="hr-HR" sz="3200" dirty="0" smtClean="0"/>
              <a:t>• N3 unakrsno ispituje A1 (3 min)</a:t>
            </a:r>
            <a:br>
              <a:rPr lang="hr-HR" sz="3200" dirty="0" smtClean="0"/>
            </a:br>
            <a:r>
              <a:rPr lang="hr-HR" sz="3200" dirty="0" smtClean="0"/>
              <a:t>• Govor N1 (6 min)</a:t>
            </a:r>
            <a:br>
              <a:rPr lang="hr-HR" sz="3200" dirty="0" smtClean="0"/>
            </a:br>
            <a:r>
              <a:rPr lang="hr-HR" sz="3200" dirty="0" smtClean="0"/>
              <a:t>• A3 unakrsno ispituje N1 (3 min)</a:t>
            </a:r>
            <a:br>
              <a:rPr lang="hr-HR" sz="3200" dirty="0" smtClean="0"/>
            </a:br>
            <a:r>
              <a:rPr lang="hr-HR" sz="3200" dirty="0" smtClean="0"/>
              <a:t>• Govor A2 (5 min)</a:t>
            </a:r>
            <a:br>
              <a:rPr lang="hr-HR" sz="3200" dirty="0" smtClean="0"/>
            </a:br>
            <a:r>
              <a:rPr lang="hr-HR" sz="3200" dirty="0" smtClean="0"/>
              <a:t>• N1 unakrsno ispituje A2 (3 min)</a:t>
            </a:r>
            <a:br>
              <a:rPr lang="hr-HR" sz="3200" dirty="0" smtClean="0"/>
            </a:br>
            <a:r>
              <a:rPr lang="hr-HR" sz="3200" dirty="0" smtClean="0"/>
              <a:t>• Govor N2 (5 min)</a:t>
            </a:r>
            <a:br>
              <a:rPr lang="hr-HR" sz="3200" dirty="0" smtClean="0"/>
            </a:br>
            <a:r>
              <a:rPr lang="hr-HR" sz="3200" dirty="0" smtClean="0"/>
              <a:t>• A1 unakrsno ispituje N2 (3 min)</a:t>
            </a:r>
            <a:br>
              <a:rPr lang="hr-HR" sz="3200" dirty="0" smtClean="0"/>
            </a:br>
            <a:r>
              <a:rPr lang="hr-HR" sz="3200" dirty="0" smtClean="0"/>
              <a:t>• Govor A3 (5 min)</a:t>
            </a:r>
            <a:br>
              <a:rPr lang="hr-HR" sz="3200" dirty="0" smtClean="0"/>
            </a:br>
            <a:r>
              <a:rPr lang="hr-HR" sz="3200" dirty="0" smtClean="0"/>
              <a:t>• Govor N3 (5 min)</a:t>
            </a:r>
            <a:br>
              <a:rPr lang="hr-HR" sz="3200" dirty="0" smtClean="0"/>
            </a:br>
            <a:r>
              <a:rPr lang="hr-HR" sz="3200" dirty="0" smtClean="0"/>
              <a:t>• Slušanje presude</a:t>
            </a:r>
            <a:endParaRPr lang="hr-HR" sz="3200" dirty="0"/>
          </a:p>
        </p:txBody>
      </p:sp>
      <p:pic>
        <p:nvPicPr>
          <p:cNvPr id="1026" name="Picture 2" descr="C:\Users\Zrinka\AppData\Local\Microsoft\Windows\Temporary Internet Files\Content.IE5\3KN3UE2F\MC90044145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1048" y="5796136"/>
            <a:ext cx="2996952" cy="3024337"/>
          </a:xfrm>
          <a:prstGeom prst="rect">
            <a:avLst/>
          </a:prstGeom>
          <a:noFill/>
        </p:spPr>
      </p:pic>
      <p:sp>
        <p:nvSpPr>
          <p:cNvPr id="9" name="Rezervirano mjesto sadržaja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r-HR" sz="4000" dirty="0" smtClean="0"/>
              <a:t>Karl Popper debata potiče na: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sz="2800" dirty="0" smtClean="0"/>
              <a:t>usredotočenost na suštinu kontroverznih pitanja</a:t>
            </a:r>
          </a:p>
          <a:p>
            <a:pPr lvl="0"/>
            <a:r>
              <a:rPr lang="hr-HR" sz="2800" dirty="0" smtClean="0"/>
              <a:t>usvajanje vještine toleriranja suprotnog  gledišta</a:t>
            </a:r>
          </a:p>
          <a:p>
            <a:pPr lvl="0"/>
            <a:r>
              <a:rPr lang="hr-HR" sz="2800" dirty="0" smtClean="0"/>
              <a:t>razvijanje analitičke misaone vještine</a:t>
            </a:r>
          </a:p>
          <a:p>
            <a:pPr lvl="0"/>
            <a:r>
              <a:rPr lang="hr-HR" sz="2800" dirty="0" smtClean="0"/>
              <a:t>prepoznavanje vrijednost timskog rada</a:t>
            </a:r>
          </a:p>
          <a:p>
            <a:r>
              <a:rPr lang="hr-HR" sz="2800" dirty="0" smtClean="0"/>
              <a:t>iznošenje mišljenja o različitim tezama</a:t>
            </a:r>
            <a:endParaRPr lang="hr-HR" sz="2800" dirty="0"/>
          </a:p>
        </p:txBody>
      </p:sp>
      <p:pic>
        <p:nvPicPr>
          <p:cNvPr id="2050" name="Picture 2" descr="C:\Users\Zrinka\AppData\Local\Microsoft\Windows\Temporary Internet Files\Content.IE5\3KN3UE2F\MC90044145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8840" y="5508104"/>
            <a:ext cx="2742857" cy="2742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Prijedlog teza: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smtClean="0"/>
              <a:t>Lake droge trebaju biti legalne</a:t>
            </a:r>
          </a:p>
          <a:p>
            <a:r>
              <a:rPr lang="hr-HR" dirty="0" smtClean="0"/>
              <a:t>Država treba osigurati svojim građanima pravo na rad</a:t>
            </a:r>
          </a:p>
          <a:p>
            <a:r>
              <a:rPr lang="hr-HR" dirty="0" smtClean="0"/>
              <a:t>Socijalna država je bolja od liberalne</a:t>
            </a:r>
          </a:p>
          <a:p>
            <a:r>
              <a:rPr lang="hr-HR" dirty="0" smtClean="0"/>
              <a:t>Građanski neposluh je opravdan</a:t>
            </a:r>
          </a:p>
          <a:p>
            <a:r>
              <a:rPr lang="hr-HR" dirty="0" smtClean="0"/>
              <a:t>Totalitarne stranke su dio demokracije</a:t>
            </a:r>
          </a:p>
          <a:p>
            <a:r>
              <a:rPr lang="hr-HR" dirty="0" smtClean="0"/>
              <a:t>Pozitivna diskriminacija je opravdana</a:t>
            </a:r>
          </a:p>
          <a:p>
            <a:r>
              <a:rPr lang="hr-HR" dirty="0" smtClean="0"/>
              <a:t>Hrvatska će od ulaska u EU imati više štete nego koristi</a:t>
            </a:r>
          </a:p>
          <a:p>
            <a:r>
              <a:rPr lang="hr-HR" dirty="0" smtClean="0"/>
              <a:t>Aristokracija je bolja od demokracije</a:t>
            </a:r>
          </a:p>
          <a:p>
            <a:r>
              <a:rPr lang="hr-HR" dirty="0" smtClean="0"/>
              <a:t>Apstraktna umjetnost je bolja od konkretne</a:t>
            </a:r>
          </a:p>
          <a:p>
            <a:r>
              <a:rPr lang="hr-HR" dirty="0" smtClean="0"/>
              <a:t>Znanost je važnija od umjetnosti</a:t>
            </a:r>
          </a:p>
          <a:p>
            <a:r>
              <a:rPr lang="hr-HR" dirty="0" smtClean="0"/>
              <a:t>Treba zabraniti genetski modificiranu hranu</a:t>
            </a:r>
          </a:p>
          <a:p>
            <a:r>
              <a:rPr lang="hr-HR" dirty="0" smtClean="0"/>
              <a:t>Bolje je živjeti u gradu nego na selu</a:t>
            </a:r>
          </a:p>
          <a:p>
            <a:r>
              <a:rPr lang="hr-HR" dirty="0" smtClean="0"/>
              <a:t>Treba zabraniti nasilne crtane filmove</a:t>
            </a:r>
          </a:p>
          <a:p>
            <a:r>
              <a:rPr lang="hr-HR" dirty="0" smtClean="0"/>
              <a:t>Zaštita okoliša treba imati prednost nad tehnološkim napretkom</a:t>
            </a:r>
          </a:p>
          <a:p>
            <a:r>
              <a:rPr lang="hr-HR" dirty="0" smtClean="0"/>
              <a:t>Treba uvesti prijamne ispite u srednje škole</a:t>
            </a:r>
          </a:p>
          <a:p>
            <a:endParaRPr lang="hr-HR" dirty="0" smtClean="0"/>
          </a:p>
          <a:p>
            <a:endParaRPr lang="hr-HR" dirty="0"/>
          </a:p>
        </p:txBody>
      </p:sp>
      <p:grpSp>
        <p:nvGrpSpPr>
          <p:cNvPr id="4" name="Grupa 3"/>
          <p:cNvGrpSpPr/>
          <p:nvPr/>
        </p:nvGrpSpPr>
        <p:grpSpPr>
          <a:xfrm>
            <a:off x="2367583" y="1043608"/>
            <a:ext cx="4062710" cy="4260301"/>
            <a:chOff x="4015125" y="-947339"/>
            <a:chExt cx="4062710" cy="4260301"/>
          </a:xfrm>
        </p:grpSpPr>
        <p:sp>
          <p:nvSpPr>
            <p:cNvPr id="5" name="Zaobljeni pravokutnik 4"/>
            <p:cNvSpPr/>
            <p:nvPr/>
          </p:nvSpPr>
          <p:spPr>
            <a:xfrm>
              <a:off x="6300678" y="-947339"/>
              <a:ext cx="1777157" cy="1296144"/>
            </a:xfrm>
            <a:prstGeom prst="roundRect">
              <a:avLst/>
            </a:prstGeom>
            <a:blipFill rotWithShape="0">
              <a:blip r:embed="rId2" cstate="print"/>
              <a:stretch>
                <a:fillRect/>
              </a:stretch>
            </a:blip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Zaobljeni pravokutnik 4"/>
            <p:cNvSpPr/>
            <p:nvPr/>
          </p:nvSpPr>
          <p:spPr>
            <a:xfrm>
              <a:off x="4015125" y="1849144"/>
              <a:ext cx="2122835" cy="14638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4400" kern="1200" dirty="0" smtClean="0">
                  <a:solidFill>
                    <a:schemeClr val="tx1"/>
                  </a:solidFill>
                </a:rPr>
                <a:t>       </a:t>
              </a:r>
              <a:endParaRPr lang="hr-HR" sz="4400" kern="12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147</Words>
  <Application>Microsoft Office PowerPoint</Application>
  <PresentationFormat>Prikaz na zaslonu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5" baseType="lpstr">
      <vt:lpstr>Office tema</vt:lpstr>
      <vt:lpstr>ŠKOLA “KARL POPPER DEBATE”</vt:lpstr>
      <vt:lpstr>TIJEK DEBATE  • Govor A1 (6 min) • N3 unakrsno ispituje A1 (3 min) • Govor N1 (6 min) • A3 unakrsno ispituje N1 (3 min) • Govor A2 (5 min) • N1 unakrsno ispituje A2 (3 min) • Govor N2 (5 min) • A1 unakrsno ispituje N2 (3 min) • Govor A3 (5 min) • Govor N3 (5 min) • Slušanje presude</vt:lpstr>
      <vt:lpstr>Karl Popper debata potiče na: </vt:lpstr>
      <vt:lpstr>Prijedlog teza: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K. POPPER DEBATE</dc:title>
  <dc:creator>Zrinka</dc:creator>
  <cp:lastModifiedBy>Zrinka</cp:lastModifiedBy>
  <cp:revision>16</cp:revision>
  <dcterms:created xsi:type="dcterms:W3CDTF">2012-02-21T22:12:20Z</dcterms:created>
  <dcterms:modified xsi:type="dcterms:W3CDTF">2012-02-22T09:19:55Z</dcterms:modified>
</cp:coreProperties>
</file>