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94" r:id="rId3"/>
    <p:sldId id="295" r:id="rId4"/>
    <p:sldId id="296" r:id="rId5"/>
    <p:sldId id="257" r:id="rId6"/>
    <p:sldId id="260" r:id="rId7"/>
    <p:sldId id="290" r:id="rId8"/>
    <p:sldId id="258" r:id="rId9"/>
    <p:sldId id="259" r:id="rId10"/>
    <p:sldId id="293" r:id="rId11"/>
    <p:sldId id="278" r:id="rId12"/>
    <p:sldId id="261" r:id="rId13"/>
    <p:sldId id="262" r:id="rId14"/>
    <p:sldId id="263" r:id="rId15"/>
    <p:sldId id="264" r:id="rId16"/>
    <p:sldId id="265" r:id="rId17"/>
    <p:sldId id="267" r:id="rId18"/>
    <p:sldId id="271" r:id="rId19"/>
    <p:sldId id="272" r:id="rId20"/>
    <p:sldId id="274" r:id="rId21"/>
    <p:sldId id="276" r:id="rId22"/>
    <p:sldId id="277" r:id="rId23"/>
    <p:sldId id="282" r:id="rId24"/>
    <p:sldId id="280" r:id="rId25"/>
    <p:sldId id="279" r:id="rId26"/>
    <p:sldId id="291" r:id="rId27"/>
    <p:sldId id="284" r:id="rId28"/>
    <p:sldId id="281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7.xml"/><Relationship Id="rId7" Type="http://schemas.openxmlformats.org/officeDocument/2006/relationships/slide" Target="../slides/slide13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10" Type="http://schemas.openxmlformats.org/officeDocument/2006/relationships/slide" Target="../slides/slide16.xml"/><Relationship Id="rId4" Type="http://schemas.openxmlformats.org/officeDocument/2006/relationships/slide" Target="../slides/slide9.xml"/><Relationship Id="rId9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5.xml"/><Relationship Id="rId3" Type="http://schemas.openxmlformats.org/officeDocument/2006/relationships/slide" Target="../slides/slide20.xml"/><Relationship Id="rId7" Type="http://schemas.openxmlformats.org/officeDocument/2006/relationships/slide" Target="../slides/slide24.xml"/><Relationship Id="rId2" Type="http://schemas.openxmlformats.org/officeDocument/2006/relationships/slide" Target="../slides/slide19.xml"/><Relationship Id="rId1" Type="http://schemas.openxmlformats.org/officeDocument/2006/relationships/slide" Target="../slides/slide17.xml"/><Relationship Id="rId6" Type="http://schemas.openxmlformats.org/officeDocument/2006/relationships/slide" Target="../slides/slide23.xml"/><Relationship Id="rId5" Type="http://schemas.openxmlformats.org/officeDocument/2006/relationships/slide" Target="../slides/slide22.xml"/><Relationship Id="rId4" Type="http://schemas.openxmlformats.org/officeDocument/2006/relationships/slide" Target="../slides/slide21.xml"/><Relationship Id="rId9" Type="http://schemas.openxmlformats.org/officeDocument/2006/relationships/slide" Target="../slides/slide2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28.xml"/><Relationship Id="rId1" Type="http://schemas.openxmlformats.org/officeDocument/2006/relationships/slide" Target="../slides/slide27.xml"/><Relationship Id="rId6" Type="http://schemas.openxmlformats.org/officeDocument/2006/relationships/slide" Target="../slides/slide33.xml"/><Relationship Id="rId5" Type="http://schemas.openxmlformats.org/officeDocument/2006/relationships/slide" Target="../slides/slide32.xml"/><Relationship Id="rId4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3CC07-8597-459F-8E0F-A9005A7A15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51A007-82D0-48C6-86E3-F0D25D9EBE62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1" action="ppaction://hlinksldjump"/>
            </a:rPr>
            <a:t>Ekološki problem današnjice</a:t>
          </a:r>
          <a:endParaRPr lang="hr-HR" dirty="0"/>
        </a:p>
      </dgm:t>
    </dgm:pt>
    <dgm:pt modelId="{F083EB35-E419-43D3-BCCB-B8BD11067369}" type="parTrans" cxnId="{F3C63A20-0914-4937-B303-E10A9881D648}">
      <dgm:prSet/>
      <dgm:spPr/>
      <dgm:t>
        <a:bodyPr/>
        <a:lstStyle/>
        <a:p>
          <a:endParaRPr lang="hr-HR"/>
        </a:p>
      </dgm:t>
    </dgm:pt>
    <dgm:pt modelId="{30332FA5-9970-4809-B85B-BB02C8BF4BC8}" type="sibTrans" cxnId="{F3C63A20-0914-4937-B303-E10A9881D648}">
      <dgm:prSet/>
      <dgm:spPr/>
      <dgm:t>
        <a:bodyPr/>
        <a:lstStyle/>
        <a:p>
          <a:endParaRPr lang="hr-HR"/>
        </a:p>
      </dgm:t>
    </dgm:pt>
    <dgm:pt modelId="{7164279B-7069-40F8-9D95-43A452009F4F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2" action="ppaction://hlinksldjump"/>
            </a:rPr>
            <a:t>Uzroci globalnog zagrijavanja</a:t>
          </a:r>
          <a:endParaRPr lang="hr-HR" dirty="0"/>
        </a:p>
      </dgm:t>
    </dgm:pt>
    <dgm:pt modelId="{95051516-2D5E-4CE7-A353-C0E188F9AC66}" type="parTrans" cxnId="{56B12943-465D-4E6B-BFAC-F4D2B8890F8C}">
      <dgm:prSet/>
      <dgm:spPr/>
      <dgm:t>
        <a:bodyPr/>
        <a:lstStyle/>
        <a:p>
          <a:endParaRPr lang="hr-HR"/>
        </a:p>
      </dgm:t>
    </dgm:pt>
    <dgm:pt modelId="{4EE54D41-E648-4A90-BAB2-B69DA593C60B}" type="sibTrans" cxnId="{56B12943-465D-4E6B-BFAC-F4D2B8890F8C}">
      <dgm:prSet/>
      <dgm:spPr/>
      <dgm:t>
        <a:bodyPr/>
        <a:lstStyle/>
        <a:p>
          <a:endParaRPr lang="hr-HR"/>
        </a:p>
      </dgm:t>
    </dgm:pt>
    <dgm:pt modelId="{3A90627A-A222-4A32-81DF-3DB0903C667D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3" action="ppaction://hlinksldjump"/>
            </a:rPr>
            <a:t>Posljedice globalnog zagrijavanja</a:t>
          </a:r>
          <a:endParaRPr lang="hr-HR" dirty="0"/>
        </a:p>
      </dgm:t>
    </dgm:pt>
    <dgm:pt modelId="{23F65C5F-EF22-4DA2-A04A-50737CC3D936}" type="parTrans" cxnId="{DCAF9CCD-F0CF-45BD-B76A-CA4047A1B1D2}">
      <dgm:prSet/>
      <dgm:spPr/>
      <dgm:t>
        <a:bodyPr/>
        <a:lstStyle/>
        <a:p>
          <a:endParaRPr lang="hr-HR"/>
        </a:p>
      </dgm:t>
    </dgm:pt>
    <dgm:pt modelId="{99CF0957-FE81-45C3-AAF6-98A6785A9DDB}" type="sibTrans" cxnId="{DCAF9CCD-F0CF-45BD-B76A-CA4047A1B1D2}">
      <dgm:prSet/>
      <dgm:spPr/>
      <dgm:t>
        <a:bodyPr/>
        <a:lstStyle/>
        <a:p>
          <a:endParaRPr lang="hr-HR"/>
        </a:p>
      </dgm:t>
    </dgm:pt>
    <dgm:pt modelId="{FD42CC01-F601-4DC4-828A-627BDA1BF0CB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4" action="ppaction://hlinksldjump"/>
            </a:rPr>
            <a:t>Zašto se Zemlja zagrijava? –Efekt staklenika</a:t>
          </a:r>
          <a:endParaRPr lang="hr-HR" dirty="0"/>
        </a:p>
      </dgm:t>
    </dgm:pt>
    <dgm:pt modelId="{DE57562A-5C6B-4615-80FF-A0057557136C}" type="parTrans" cxnId="{B7B10F2C-2BA5-41A4-A431-079EC9ABE1F2}">
      <dgm:prSet/>
      <dgm:spPr/>
      <dgm:t>
        <a:bodyPr/>
        <a:lstStyle/>
        <a:p>
          <a:endParaRPr lang="hr-HR"/>
        </a:p>
      </dgm:t>
    </dgm:pt>
    <dgm:pt modelId="{34B02B3C-6A3E-47E0-9ABA-946301328A0E}" type="sibTrans" cxnId="{B7B10F2C-2BA5-41A4-A431-079EC9ABE1F2}">
      <dgm:prSet/>
      <dgm:spPr/>
      <dgm:t>
        <a:bodyPr/>
        <a:lstStyle/>
        <a:p>
          <a:endParaRPr lang="hr-HR"/>
        </a:p>
      </dgm:t>
    </dgm:pt>
    <dgm:pt modelId="{63E69093-048A-4E8F-ACE3-22062C4EBB94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5" action="ppaction://hlinksldjump"/>
            </a:rPr>
            <a:t>Koja su rješenja?</a:t>
          </a:r>
          <a:endParaRPr lang="hr-HR" dirty="0"/>
        </a:p>
      </dgm:t>
    </dgm:pt>
    <dgm:pt modelId="{57F23D6E-971B-4E51-AB86-8859075D2EF6}" type="parTrans" cxnId="{B05219CD-89A7-4134-804A-3C3BEAD7D76A}">
      <dgm:prSet/>
      <dgm:spPr/>
      <dgm:t>
        <a:bodyPr/>
        <a:lstStyle/>
        <a:p>
          <a:endParaRPr lang="hr-HR"/>
        </a:p>
      </dgm:t>
    </dgm:pt>
    <dgm:pt modelId="{3D205E17-54E3-4034-9A0E-09D9809260FA}" type="sibTrans" cxnId="{B05219CD-89A7-4134-804A-3C3BEAD7D76A}">
      <dgm:prSet/>
      <dgm:spPr/>
      <dgm:t>
        <a:bodyPr/>
        <a:lstStyle/>
        <a:p>
          <a:endParaRPr lang="hr-HR"/>
        </a:p>
      </dgm:t>
    </dgm:pt>
    <dgm:pt modelId="{81252116-073C-4DA4-B0AE-EB70B02B58B9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6" action="ppaction://hlinksldjump"/>
            </a:rPr>
            <a:t>Kako sprječiti klimatsku katastrofu?</a:t>
          </a:r>
          <a:endParaRPr lang="hr-HR" dirty="0"/>
        </a:p>
      </dgm:t>
    </dgm:pt>
    <dgm:pt modelId="{354B174E-2B62-42DC-8026-9FF51328B3AC}" type="parTrans" cxnId="{322830C6-535F-48F9-90A1-1287FF46DC6B}">
      <dgm:prSet/>
      <dgm:spPr/>
      <dgm:t>
        <a:bodyPr/>
        <a:lstStyle/>
        <a:p>
          <a:endParaRPr lang="hr-HR"/>
        </a:p>
      </dgm:t>
    </dgm:pt>
    <dgm:pt modelId="{E6E80753-0843-4A12-8DCD-A369E9D3C6FE}" type="sibTrans" cxnId="{322830C6-535F-48F9-90A1-1287FF46DC6B}">
      <dgm:prSet/>
      <dgm:spPr/>
      <dgm:t>
        <a:bodyPr/>
        <a:lstStyle/>
        <a:p>
          <a:endParaRPr lang="hr-HR"/>
        </a:p>
      </dgm:t>
    </dgm:pt>
    <dgm:pt modelId="{72BFA238-3999-4FF2-BEC2-D790E6A525A2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7" action="ppaction://hlinksldjump"/>
            </a:rPr>
            <a:t>*Manje putovanja avionom</a:t>
          </a:r>
          <a:endParaRPr lang="hr-HR" dirty="0"/>
        </a:p>
      </dgm:t>
    </dgm:pt>
    <dgm:pt modelId="{5B22BC53-E878-4B20-8BED-5187FFF7B00D}" type="parTrans" cxnId="{3C5DEB13-ED69-4052-93C9-73DB5502C304}">
      <dgm:prSet/>
      <dgm:spPr/>
      <dgm:t>
        <a:bodyPr/>
        <a:lstStyle/>
        <a:p>
          <a:endParaRPr lang="hr-HR"/>
        </a:p>
      </dgm:t>
    </dgm:pt>
    <dgm:pt modelId="{7837AE2E-1D9E-4156-8FC1-B843112DF423}" type="sibTrans" cxnId="{3C5DEB13-ED69-4052-93C9-73DB5502C304}">
      <dgm:prSet/>
      <dgm:spPr/>
      <dgm:t>
        <a:bodyPr/>
        <a:lstStyle/>
        <a:p>
          <a:endParaRPr lang="hr-HR"/>
        </a:p>
      </dgm:t>
    </dgm:pt>
    <dgm:pt modelId="{3383431C-154F-4D9F-9D66-24BBEBADD341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8" action="ppaction://hlinksldjump"/>
            </a:rPr>
            <a:t>*Auto</a:t>
          </a:r>
          <a:endParaRPr lang="hr-HR" dirty="0"/>
        </a:p>
      </dgm:t>
    </dgm:pt>
    <dgm:pt modelId="{825E6D91-A9DE-4CC6-8C1A-E7DC7921AFD8}" type="parTrans" cxnId="{109E7D1A-AB71-48F0-9493-610808548880}">
      <dgm:prSet/>
      <dgm:spPr/>
      <dgm:t>
        <a:bodyPr/>
        <a:lstStyle/>
        <a:p>
          <a:endParaRPr lang="hr-HR"/>
        </a:p>
      </dgm:t>
    </dgm:pt>
    <dgm:pt modelId="{B6B0E6D3-242B-4A7A-A27C-8E7E61ACF6F4}" type="sibTrans" cxnId="{109E7D1A-AB71-48F0-9493-610808548880}">
      <dgm:prSet/>
      <dgm:spPr/>
      <dgm:t>
        <a:bodyPr/>
        <a:lstStyle/>
        <a:p>
          <a:endParaRPr lang="hr-HR"/>
        </a:p>
      </dgm:t>
    </dgm:pt>
    <dgm:pt modelId="{E36D38AF-97B2-4FAB-9927-AD23FBF1BE6A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9" action="ppaction://hlinksldjump"/>
            </a:rPr>
            <a:t>*Upotreba struje</a:t>
          </a:r>
          <a:endParaRPr lang="hr-HR" dirty="0"/>
        </a:p>
      </dgm:t>
    </dgm:pt>
    <dgm:pt modelId="{B4ABA003-51B1-473F-A283-E07A7B772BC1}" type="parTrans" cxnId="{E43D9816-2B05-46EB-9440-42D8FE2E83E5}">
      <dgm:prSet/>
      <dgm:spPr/>
      <dgm:t>
        <a:bodyPr/>
        <a:lstStyle/>
        <a:p>
          <a:endParaRPr lang="hr-HR"/>
        </a:p>
      </dgm:t>
    </dgm:pt>
    <dgm:pt modelId="{3C58015D-D224-4B67-AA5B-A13428E0C9DD}" type="sibTrans" cxnId="{E43D9816-2B05-46EB-9440-42D8FE2E83E5}">
      <dgm:prSet/>
      <dgm:spPr/>
      <dgm:t>
        <a:bodyPr/>
        <a:lstStyle/>
        <a:p>
          <a:endParaRPr lang="hr-HR"/>
        </a:p>
      </dgm:t>
    </dgm:pt>
    <dgm:pt modelId="{385C2038-FB4A-4515-95F1-E318C1E87BDE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10" action="ppaction://hlinksldjump"/>
            </a:rPr>
            <a:t>*Grijanje</a:t>
          </a:r>
          <a:endParaRPr lang="hr-HR" dirty="0"/>
        </a:p>
      </dgm:t>
    </dgm:pt>
    <dgm:pt modelId="{667BE449-FF08-446D-8D19-A14C1D3CBC43}" type="parTrans" cxnId="{C2520DE9-CD4B-4F47-8024-753E9C7DE7EC}">
      <dgm:prSet/>
      <dgm:spPr/>
      <dgm:t>
        <a:bodyPr/>
        <a:lstStyle/>
        <a:p>
          <a:endParaRPr lang="hr-HR"/>
        </a:p>
      </dgm:t>
    </dgm:pt>
    <dgm:pt modelId="{B75FE735-6D4B-4F25-93A4-E39325C839C1}" type="sibTrans" cxnId="{C2520DE9-CD4B-4F47-8024-753E9C7DE7EC}">
      <dgm:prSet/>
      <dgm:spPr/>
      <dgm:t>
        <a:bodyPr/>
        <a:lstStyle/>
        <a:p>
          <a:endParaRPr lang="hr-HR"/>
        </a:p>
      </dgm:t>
    </dgm:pt>
    <dgm:pt modelId="{DB2324DF-696A-480A-83EB-BB1EDA228500}" type="pres">
      <dgm:prSet presAssocID="{2D43CC07-8597-459F-8E0F-A9005A7A1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1C64978-0A1D-477E-8391-2D838596FF3E}" type="pres">
      <dgm:prSet presAssocID="{0751A007-82D0-48C6-86E3-F0D25D9EBE62}" presName="linNode" presStyleCnt="0"/>
      <dgm:spPr/>
    </dgm:pt>
    <dgm:pt modelId="{926618B6-F20C-4C92-9C82-A00DD87A547E}" type="pres">
      <dgm:prSet presAssocID="{0751A007-82D0-48C6-86E3-F0D25D9EBE62}" presName="parentText" presStyleLbl="node1" presStyleIdx="0" presStyleCnt="10" custScaleX="100311" custScaleY="148633" custLinFactY="93430" custLinFactNeighborX="-7860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7A62CC-212E-435D-B41B-733D2A9A738B}" type="pres">
      <dgm:prSet presAssocID="{30332FA5-9970-4809-B85B-BB02C8BF4BC8}" presName="sp" presStyleCnt="0"/>
      <dgm:spPr/>
    </dgm:pt>
    <dgm:pt modelId="{248E7325-96DB-4B26-9DEA-1D21FFD630F0}" type="pres">
      <dgm:prSet presAssocID="{7164279B-7069-40F8-9D95-43A452009F4F}" presName="linNode" presStyleCnt="0"/>
      <dgm:spPr/>
    </dgm:pt>
    <dgm:pt modelId="{29F15D35-6537-4E2A-948C-885627B248FD}" type="pres">
      <dgm:prSet presAssocID="{7164279B-7069-40F8-9D95-43A452009F4F}" presName="parentText" presStyleLbl="node1" presStyleIdx="1" presStyleCnt="10" custScaleX="100311" custScaleY="163218" custLinFactY="100000" custLinFactNeighborX="-78601" custLinFactNeighborY="18214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4C77A0-BAED-4CB1-8DBF-B13FD9657AD1}" type="pres">
      <dgm:prSet presAssocID="{4EE54D41-E648-4A90-BAB2-B69DA593C60B}" presName="sp" presStyleCnt="0"/>
      <dgm:spPr/>
    </dgm:pt>
    <dgm:pt modelId="{256315CB-EA24-42B0-9473-C5FD3D742FC1}" type="pres">
      <dgm:prSet presAssocID="{3A90627A-A222-4A32-81DF-3DB0903C667D}" presName="linNode" presStyleCnt="0"/>
      <dgm:spPr/>
    </dgm:pt>
    <dgm:pt modelId="{6DCDDCBE-6334-4257-8096-3EA97F32B0AA}" type="pres">
      <dgm:prSet presAssocID="{3A90627A-A222-4A32-81DF-3DB0903C667D}" presName="parentText" presStyleLbl="node1" presStyleIdx="2" presStyleCnt="10" custScaleX="99210" custScaleY="153046" custLinFactY="158072" custLinFactNeighborX="-77792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86D91F-B4E0-4309-9818-1C71AC5D0A65}" type="pres">
      <dgm:prSet presAssocID="{99CF0957-FE81-45C3-AAF6-98A6785A9DDB}" presName="sp" presStyleCnt="0"/>
      <dgm:spPr/>
    </dgm:pt>
    <dgm:pt modelId="{1F196AFC-1984-4EE4-821C-D6E7A3256768}" type="pres">
      <dgm:prSet presAssocID="{FD42CC01-F601-4DC4-828A-627BDA1BF0CB}" presName="linNode" presStyleCnt="0"/>
      <dgm:spPr/>
    </dgm:pt>
    <dgm:pt modelId="{077E740D-5EA1-4DD6-8463-2731DD2C7B62}" type="pres">
      <dgm:prSet presAssocID="{FD42CC01-F601-4DC4-828A-627BDA1BF0CB}" presName="parentText" presStyleLbl="node1" presStyleIdx="3" presStyleCnt="10" custScaleX="101350" custScaleY="126471" custLinFactY="200000" custLinFactNeighborX="-78601" custLinFactNeighborY="22082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3F50E4-D00A-4A9F-AD16-EC43F1BAEC3F}" type="pres">
      <dgm:prSet presAssocID="{34B02B3C-6A3E-47E0-9ABA-946301328A0E}" presName="sp" presStyleCnt="0"/>
      <dgm:spPr/>
    </dgm:pt>
    <dgm:pt modelId="{E5CBBF32-0254-4785-8A51-C11A7C77EF95}" type="pres">
      <dgm:prSet presAssocID="{63E69093-048A-4E8F-ACE3-22062C4EBB94}" presName="linNode" presStyleCnt="0"/>
      <dgm:spPr/>
    </dgm:pt>
    <dgm:pt modelId="{B42F1BC4-1297-4BBC-A73F-D05D84FA405A}" type="pres">
      <dgm:prSet presAssocID="{63E69093-048A-4E8F-ACE3-22062C4EBB94}" presName="parentText" presStyleLbl="node1" presStyleIdx="4" presStyleCnt="10" custScaleX="101869" custScaleY="135377" custLinFactY="200000" custLinFactNeighborX="-78601" custLinFactNeighborY="29016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4188AE-757A-4ABE-9DA6-AE865F5F9A64}" type="pres">
      <dgm:prSet presAssocID="{3D205E17-54E3-4034-9A0E-09D9809260FA}" presName="sp" presStyleCnt="0"/>
      <dgm:spPr/>
    </dgm:pt>
    <dgm:pt modelId="{144296EA-6D14-4FCD-AA53-2B5A8D6767E2}" type="pres">
      <dgm:prSet presAssocID="{81252116-073C-4DA4-B0AE-EB70B02B58B9}" presName="linNode" presStyleCnt="0"/>
      <dgm:spPr/>
    </dgm:pt>
    <dgm:pt modelId="{ADB85C7F-D8BE-4094-BF98-57189E16AECC}" type="pres">
      <dgm:prSet presAssocID="{81252116-073C-4DA4-B0AE-EB70B02B58B9}" presName="parentText" presStyleLbl="node1" presStyleIdx="5" presStyleCnt="10" custScaleX="103474" custScaleY="158964" custLinFactY="-258912" custLinFactNeighborX="49162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C90470-08B2-446D-8A6C-A7CAFAC17A4C}" type="pres">
      <dgm:prSet presAssocID="{E6E80753-0843-4A12-8DCD-A369E9D3C6FE}" presName="sp" presStyleCnt="0"/>
      <dgm:spPr/>
    </dgm:pt>
    <dgm:pt modelId="{39C8A319-3C9E-411B-965D-04E8F954F305}" type="pres">
      <dgm:prSet presAssocID="{72BFA238-3999-4FF2-BEC2-D790E6A525A2}" presName="linNode" presStyleCnt="0"/>
      <dgm:spPr/>
    </dgm:pt>
    <dgm:pt modelId="{2EC41E11-20F8-46EB-81E0-936DCF0F4FC9}" type="pres">
      <dgm:prSet presAssocID="{72BFA238-3999-4FF2-BEC2-D790E6A525A2}" presName="parentText" presStyleLbl="node1" presStyleIdx="6" presStyleCnt="10" custLinFactY="-205104" custLinFactNeighborX="72263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BA1765-DC3B-4ADE-BC70-99EF3D11E6F5}" type="pres">
      <dgm:prSet presAssocID="{7837AE2E-1D9E-4156-8FC1-B843112DF423}" presName="sp" presStyleCnt="0"/>
      <dgm:spPr/>
    </dgm:pt>
    <dgm:pt modelId="{4B5F5B8F-0AF3-45D0-8162-632D00119FA6}" type="pres">
      <dgm:prSet presAssocID="{3383431C-154F-4D9F-9D66-24BBEBADD341}" presName="linNode" presStyleCnt="0"/>
      <dgm:spPr/>
    </dgm:pt>
    <dgm:pt modelId="{05DCDA9F-EEF3-4686-865F-6F7098C2DE5D}" type="pres">
      <dgm:prSet presAssocID="{3383431C-154F-4D9F-9D66-24BBEBADD341}" presName="parentText" presStyleLbl="node1" presStyleIdx="7" presStyleCnt="10" custLinFactY="-200000" custLinFactNeighborX="72263" custLinFactNeighborY="-26492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1F55F4-D03F-4E48-8475-2E0ED9B1C4D0}" type="pres">
      <dgm:prSet presAssocID="{B6B0E6D3-242B-4A7A-A27C-8E7E61ACF6F4}" presName="sp" presStyleCnt="0"/>
      <dgm:spPr/>
    </dgm:pt>
    <dgm:pt modelId="{286ECF0E-1437-4888-A1D0-89DAE24DA806}" type="pres">
      <dgm:prSet presAssocID="{E36D38AF-97B2-4FAB-9927-AD23FBF1BE6A}" presName="linNode" presStyleCnt="0"/>
      <dgm:spPr/>
    </dgm:pt>
    <dgm:pt modelId="{7773D758-A8E4-4B2B-93D7-B57D71FB086A}" type="pres">
      <dgm:prSet presAssocID="{E36D38AF-97B2-4FAB-9927-AD23FBF1BE6A}" presName="parentText" presStyleLbl="node1" presStyleIdx="8" presStyleCnt="10" custLinFactY="-200000" custLinFactNeighborX="72263" custLinFactNeighborY="-22474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0F3712-1583-4163-8189-7A58A93D7E84}" type="pres">
      <dgm:prSet presAssocID="{3C58015D-D224-4B67-AA5B-A13428E0C9DD}" presName="sp" presStyleCnt="0"/>
      <dgm:spPr/>
    </dgm:pt>
    <dgm:pt modelId="{86AEEB4A-6309-458E-9E2A-F55D39366A7E}" type="pres">
      <dgm:prSet presAssocID="{385C2038-FB4A-4515-95F1-E318C1E87BDE}" presName="linNode" presStyleCnt="0"/>
      <dgm:spPr/>
    </dgm:pt>
    <dgm:pt modelId="{923771D2-5734-447E-8587-FA4DDF33FED4}" type="pres">
      <dgm:prSet presAssocID="{385C2038-FB4A-4515-95F1-E318C1E87BDE}" presName="parentText" presStyleLbl="node1" presStyleIdx="9" presStyleCnt="10" custLinFactY="-184561" custLinFactNeighborX="72263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A65931E-9040-428A-9F93-9B8692270F9D}" type="presOf" srcId="{81252116-073C-4DA4-B0AE-EB70B02B58B9}" destId="{ADB85C7F-D8BE-4094-BF98-57189E16AECC}" srcOrd="0" destOrd="0" presId="urn:microsoft.com/office/officeart/2005/8/layout/vList5"/>
    <dgm:cxn modelId="{56B12943-465D-4E6B-BFAC-F4D2B8890F8C}" srcId="{2D43CC07-8597-459F-8E0F-A9005A7A151D}" destId="{7164279B-7069-40F8-9D95-43A452009F4F}" srcOrd="1" destOrd="0" parTransId="{95051516-2D5E-4CE7-A353-C0E188F9AC66}" sibTransId="{4EE54D41-E648-4A90-BAB2-B69DA593C60B}"/>
    <dgm:cxn modelId="{3C5DEB13-ED69-4052-93C9-73DB5502C304}" srcId="{2D43CC07-8597-459F-8E0F-A9005A7A151D}" destId="{72BFA238-3999-4FF2-BEC2-D790E6A525A2}" srcOrd="6" destOrd="0" parTransId="{5B22BC53-E878-4B20-8BED-5187FFF7B00D}" sibTransId="{7837AE2E-1D9E-4156-8FC1-B843112DF423}"/>
    <dgm:cxn modelId="{8E0D6D6B-A3D4-49C5-B9E1-E61C66D11747}" type="presOf" srcId="{0751A007-82D0-48C6-86E3-F0D25D9EBE62}" destId="{926618B6-F20C-4C92-9C82-A00DD87A547E}" srcOrd="0" destOrd="0" presId="urn:microsoft.com/office/officeart/2005/8/layout/vList5"/>
    <dgm:cxn modelId="{74C7B2E7-29E7-4AEC-82D7-3ABF8C5C5815}" type="presOf" srcId="{FD42CC01-F601-4DC4-828A-627BDA1BF0CB}" destId="{077E740D-5EA1-4DD6-8463-2731DD2C7B62}" srcOrd="0" destOrd="0" presId="urn:microsoft.com/office/officeart/2005/8/layout/vList5"/>
    <dgm:cxn modelId="{B05219CD-89A7-4134-804A-3C3BEAD7D76A}" srcId="{2D43CC07-8597-459F-8E0F-A9005A7A151D}" destId="{63E69093-048A-4E8F-ACE3-22062C4EBB94}" srcOrd="4" destOrd="0" parTransId="{57F23D6E-971B-4E51-AB86-8859075D2EF6}" sibTransId="{3D205E17-54E3-4034-9A0E-09D9809260FA}"/>
    <dgm:cxn modelId="{DCAF9CCD-F0CF-45BD-B76A-CA4047A1B1D2}" srcId="{2D43CC07-8597-459F-8E0F-A9005A7A151D}" destId="{3A90627A-A222-4A32-81DF-3DB0903C667D}" srcOrd="2" destOrd="0" parTransId="{23F65C5F-EF22-4DA2-A04A-50737CC3D936}" sibTransId="{99CF0957-FE81-45C3-AAF6-98A6785A9DDB}"/>
    <dgm:cxn modelId="{C2520DE9-CD4B-4F47-8024-753E9C7DE7EC}" srcId="{2D43CC07-8597-459F-8E0F-A9005A7A151D}" destId="{385C2038-FB4A-4515-95F1-E318C1E87BDE}" srcOrd="9" destOrd="0" parTransId="{667BE449-FF08-446D-8D19-A14C1D3CBC43}" sibTransId="{B75FE735-6D4B-4F25-93A4-E39325C839C1}"/>
    <dgm:cxn modelId="{36507CE9-08DB-4BDC-8677-A78CBF125365}" type="presOf" srcId="{2D43CC07-8597-459F-8E0F-A9005A7A151D}" destId="{DB2324DF-696A-480A-83EB-BB1EDA228500}" srcOrd="0" destOrd="0" presId="urn:microsoft.com/office/officeart/2005/8/layout/vList5"/>
    <dgm:cxn modelId="{B7B10F2C-2BA5-41A4-A431-079EC9ABE1F2}" srcId="{2D43CC07-8597-459F-8E0F-A9005A7A151D}" destId="{FD42CC01-F601-4DC4-828A-627BDA1BF0CB}" srcOrd="3" destOrd="0" parTransId="{DE57562A-5C6B-4615-80FF-A0057557136C}" sibTransId="{34B02B3C-6A3E-47E0-9ABA-946301328A0E}"/>
    <dgm:cxn modelId="{0D9F3C17-7B64-40AD-93D6-BA990EF26E1F}" type="presOf" srcId="{3383431C-154F-4D9F-9D66-24BBEBADD341}" destId="{05DCDA9F-EEF3-4686-865F-6F7098C2DE5D}" srcOrd="0" destOrd="0" presId="urn:microsoft.com/office/officeart/2005/8/layout/vList5"/>
    <dgm:cxn modelId="{8D9A58A9-6884-4EAB-A106-6831D76F5EBA}" type="presOf" srcId="{E36D38AF-97B2-4FAB-9927-AD23FBF1BE6A}" destId="{7773D758-A8E4-4B2B-93D7-B57D71FB086A}" srcOrd="0" destOrd="0" presId="urn:microsoft.com/office/officeart/2005/8/layout/vList5"/>
    <dgm:cxn modelId="{322830C6-535F-48F9-90A1-1287FF46DC6B}" srcId="{2D43CC07-8597-459F-8E0F-A9005A7A151D}" destId="{81252116-073C-4DA4-B0AE-EB70B02B58B9}" srcOrd="5" destOrd="0" parTransId="{354B174E-2B62-42DC-8026-9FF51328B3AC}" sibTransId="{E6E80753-0843-4A12-8DCD-A369E9D3C6FE}"/>
    <dgm:cxn modelId="{109E7D1A-AB71-48F0-9493-610808548880}" srcId="{2D43CC07-8597-459F-8E0F-A9005A7A151D}" destId="{3383431C-154F-4D9F-9D66-24BBEBADD341}" srcOrd="7" destOrd="0" parTransId="{825E6D91-A9DE-4CC6-8C1A-E7DC7921AFD8}" sibTransId="{B6B0E6D3-242B-4A7A-A27C-8E7E61ACF6F4}"/>
    <dgm:cxn modelId="{0E7CBDCC-0792-404F-A6C2-5E73238139F3}" type="presOf" srcId="{3A90627A-A222-4A32-81DF-3DB0903C667D}" destId="{6DCDDCBE-6334-4257-8096-3EA97F32B0AA}" srcOrd="0" destOrd="0" presId="urn:microsoft.com/office/officeart/2005/8/layout/vList5"/>
    <dgm:cxn modelId="{4AC341D4-538A-417A-AD38-7C5B92F99256}" type="presOf" srcId="{72BFA238-3999-4FF2-BEC2-D790E6A525A2}" destId="{2EC41E11-20F8-46EB-81E0-936DCF0F4FC9}" srcOrd="0" destOrd="0" presId="urn:microsoft.com/office/officeart/2005/8/layout/vList5"/>
    <dgm:cxn modelId="{E43D9816-2B05-46EB-9440-42D8FE2E83E5}" srcId="{2D43CC07-8597-459F-8E0F-A9005A7A151D}" destId="{E36D38AF-97B2-4FAB-9927-AD23FBF1BE6A}" srcOrd="8" destOrd="0" parTransId="{B4ABA003-51B1-473F-A283-E07A7B772BC1}" sibTransId="{3C58015D-D224-4B67-AA5B-A13428E0C9DD}"/>
    <dgm:cxn modelId="{F3C63A20-0914-4937-B303-E10A9881D648}" srcId="{2D43CC07-8597-459F-8E0F-A9005A7A151D}" destId="{0751A007-82D0-48C6-86E3-F0D25D9EBE62}" srcOrd="0" destOrd="0" parTransId="{F083EB35-E419-43D3-BCCB-B8BD11067369}" sibTransId="{30332FA5-9970-4809-B85B-BB02C8BF4BC8}"/>
    <dgm:cxn modelId="{27AB99D0-7225-49EE-874C-E893D56177BD}" type="presOf" srcId="{63E69093-048A-4E8F-ACE3-22062C4EBB94}" destId="{B42F1BC4-1297-4BBC-A73F-D05D84FA405A}" srcOrd="0" destOrd="0" presId="urn:microsoft.com/office/officeart/2005/8/layout/vList5"/>
    <dgm:cxn modelId="{572AFAAA-8ECB-421C-AB3E-D85492E9E06D}" type="presOf" srcId="{385C2038-FB4A-4515-95F1-E318C1E87BDE}" destId="{923771D2-5734-447E-8587-FA4DDF33FED4}" srcOrd="0" destOrd="0" presId="urn:microsoft.com/office/officeart/2005/8/layout/vList5"/>
    <dgm:cxn modelId="{4E1CCDC8-4F51-47E5-BD74-6383C5706C4C}" type="presOf" srcId="{7164279B-7069-40F8-9D95-43A452009F4F}" destId="{29F15D35-6537-4E2A-948C-885627B248FD}" srcOrd="0" destOrd="0" presId="urn:microsoft.com/office/officeart/2005/8/layout/vList5"/>
    <dgm:cxn modelId="{D8C5728B-E419-4FAC-90B2-BFEA92451121}" type="presParOf" srcId="{DB2324DF-696A-480A-83EB-BB1EDA228500}" destId="{61C64978-0A1D-477E-8391-2D838596FF3E}" srcOrd="0" destOrd="0" presId="urn:microsoft.com/office/officeart/2005/8/layout/vList5"/>
    <dgm:cxn modelId="{B8556DCF-8AFC-4EEE-ACE0-EE8E48F2D051}" type="presParOf" srcId="{61C64978-0A1D-477E-8391-2D838596FF3E}" destId="{926618B6-F20C-4C92-9C82-A00DD87A547E}" srcOrd="0" destOrd="0" presId="urn:microsoft.com/office/officeart/2005/8/layout/vList5"/>
    <dgm:cxn modelId="{9B8D6777-5F9C-4527-BF22-8698446B522F}" type="presParOf" srcId="{DB2324DF-696A-480A-83EB-BB1EDA228500}" destId="{597A62CC-212E-435D-B41B-733D2A9A738B}" srcOrd="1" destOrd="0" presId="urn:microsoft.com/office/officeart/2005/8/layout/vList5"/>
    <dgm:cxn modelId="{63A8DC9F-6A6E-44DB-A805-E44FE43DBDCE}" type="presParOf" srcId="{DB2324DF-696A-480A-83EB-BB1EDA228500}" destId="{248E7325-96DB-4B26-9DEA-1D21FFD630F0}" srcOrd="2" destOrd="0" presId="urn:microsoft.com/office/officeart/2005/8/layout/vList5"/>
    <dgm:cxn modelId="{9E0CEF8F-767A-4B31-B7AA-CA0B69BA668A}" type="presParOf" srcId="{248E7325-96DB-4B26-9DEA-1D21FFD630F0}" destId="{29F15D35-6537-4E2A-948C-885627B248FD}" srcOrd="0" destOrd="0" presId="urn:microsoft.com/office/officeart/2005/8/layout/vList5"/>
    <dgm:cxn modelId="{7A5738D7-0CC4-4FAE-8B16-092A5715D3DE}" type="presParOf" srcId="{DB2324DF-696A-480A-83EB-BB1EDA228500}" destId="{CD4C77A0-BAED-4CB1-8DBF-B13FD9657AD1}" srcOrd="3" destOrd="0" presId="urn:microsoft.com/office/officeart/2005/8/layout/vList5"/>
    <dgm:cxn modelId="{72A77DD6-5B5A-4006-A397-5BBDF26BF582}" type="presParOf" srcId="{DB2324DF-696A-480A-83EB-BB1EDA228500}" destId="{256315CB-EA24-42B0-9473-C5FD3D742FC1}" srcOrd="4" destOrd="0" presId="urn:microsoft.com/office/officeart/2005/8/layout/vList5"/>
    <dgm:cxn modelId="{85816494-8D39-43E9-8D52-750916943BDB}" type="presParOf" srcId="{256315CB-EA24-42B0-9473-C5FD3D742FC1}" destId="{6DCDDCBE-6334-4257-8096-3EA97F32B0AA}" srcOrd="0" destOrd="0" presId="urn:microsoft.com/office/officeart/2005/8/layout/vList5"/>
    <dgm:cxn modelId="{00A4DD27-8854-4AAD-99E9-4234A2D6FF99}" type="presParOf" srcId="{DB2324DF-696A-480A-83EB-BB1EDA228500}" destId="{EC86D91F-B4E0-4309-9818-1C71AC5D0A65}" srcOrd="5" destOrd="0" presId="urn:microsoft.com/office/officeart/2005/8/layout/vList5"/>
    <dgm:cxn modelId="{848E1BCC-1FBF-4066-AB2B-2238C1E0D76C}" type="presParOf" srcId="{DB2324DF-696A-480A-83EB-BB1EDA228500}" destId="{1F196AFC-1984-4EE4-821C-D6E7A3256768}" srcOrd="6" destOrd="0" presId="urn:microsoft.com/office/officeart/2005/8/layout/vList5"/>
    <dgm:cxn modelId="{30007CDD-8D0F-47D7-ADAB-AD77EFAB3121}" type="presParOf" srcId="{1F196AFC-1984-4EE4-821C-D6E7A3256768}" destId="{077E740D-5EA1-4DD6-8463-2731DD2C7B62}" srcOrd="0" destOrd="0" presId="urn:microsoft.com/office/officeart/2005/8/layout/vList5"/>
    <dgm:cxn modelId="{967712DD-073E-45B9-BD93-150AE5D530D3}" type="presParOf" srcId="{DB2324DF-696A-480A-83EB-BB1EDA228500}" destId="{C93F50E4-D00A-4A9F-AD16-EC43F1BAEC3F}" srcOrd="7" destOrd="0" presId="urn:microsoft.com/office/officeart/2005/8/layout/vList5"/>
    <dgm:cxn modelId="{87A04229-1396-45D4-B844-B43AFAFB393D}" type="presParOf" srcId="{DB2324DF-696A-480A-83EB-BB1EDA228500}" destId="{E5CBBF32-0254-4785-8A51-C11A7C77EF95}" srcOrd="8" destOrd="0" presId="urn:microsoft.com/office/officeart/2005/8/layout/vList5"/>
    <dgm:cxn modelId="{1F7A93DF-C86B-40A8-B2D6-FA165163F67E}" type="presParOf" srcId="{E5CBBF32-0254-4785-8A51-C11A7C77EF95}" destId="{B42F1BC4-1297-4BBC-A73F-D05D84FA405A}" srcOrd="0" destOrd="0" presId="urn:microsoft.com/office/officeart/2005/8/layout/vList5"/>
    <dgm:cxn modelId="{6BE8516F-0907-4CAB-88D0-F6413C0DB3EA}" type="presParOf" srcId="{DB2324DF-696A-480A-83EB-BB1EDA228500}" destId="{C04188AE-757A-4ABE-9DA6-AE865F5F9A64}" srcOrd="9" destOrd="0" presId="urn:microsoft.com/office/officeart/2005/8/layout/vList5"/>
    <dgm:cxn modelId="{D3A3E764-C22E-4CEE-B16D-BEA54FB61A54}" type="presParOf" srcId="{DB2324DF-696A-480A-83EB-BB1EDA228500}" destId="{144296EA-6D14-4FCD-AA53-2B5A8D6767E2}" srcOrd="10" destOrd="0" presId="urn:microsoft.com/office/officeart/2005/8/layout/vList5"/>
    <dgm:cxn modelId="{75802E38-365A-4925-8968-550B8E88CC2B}" type="presParOf" srcId="{144296EA-6D14-4FCD-AA53-2B5A8D6767E2}" destId="{ADB85C7F-D8BE-4094-BF98-57189E16AECC}" srcOrd="0" destOrd="0" presId="urn:microsoft.com/office/officeart/2005/8/layout/vList5"/>
    <dgm:cxn modelId="{11D1E0EB-3621-4957-9786-A70ECAA30554}" type="presParOf" srcId="{DB2324DF-696A-480A-83EB-BB1EDA228500}" destId="{C3C90470-08B2-446D-8A6C-A7CAFAC17A4C}" srcOrd="11" destOrd="0" presId="urn:microsoft.com/office/officeart/2005/8/layout/vList5"/>
    <dgm:cxn modelId="{AF4B4DCC-B962-49C2-AF15-56C2D001EEBE}" type="presParOf" srcId="{DB2324DF-696A-480A-83EB-BB1EDA228500}" destId="{39C8A319-3C9E-411B-965D-04E8F954F305}" srcOrd="12" destOrd="0" presId="urn:microsoft.com/office/officeart/2005/8/layout/vList5"/>
    <dgm:cxn modelId="{C9C4341A-8CDD-4342-854F-8C7C8A4272D3}" type="presParOf" srcId="{39C8A319-3C9E-411B-965D-04E8F954F305}" destId="{2EC41E11-20F8-46EB-81E0-936DCF0F4FC9}" srcOrd="0" destOrd="0" presId="urn:microsoft.com/office/officeart/2005/8/layout/vList5"/>
    <dgm:cxn modelId="{78568DAF-2702-4A3A-905B-9601A90EC123}" type="presParOf" srcId="{DB2324DF-696A-480A-83EB-BB1EDA228500}" destId="{CABA1765-DC3B-4ADE-BC70-99EF3D11E6F5}" srcOrd="13" destOrd="0" presId="urn:microsoft.com/office/officeart/2005/8/layout/vList5"/>
    <dgm:cxn modelId="{87AE1B03-0707-4BEE-B61D-B6760910F735}" type="presParOf" srcId="{DB2324DF-696A-480A-83EB-BB1EDA228500}" destId="{4B5F5B8F-0AF3-45D0-8162-632D00119FA6}" srcOrd="14" destOrd="0" presId="urn:microsoft.com/office/officeart/2005/8/layout/vList5"/>
    <dgm:cxn modelId="{737E4B81-507F-4AA1-857A-A6F8F3BB7B63}" type="presParOf" srcId="{4B5F5B8F-0AF3-45D0-8162-632D00119FA6}" destId="{05DCDA9F-EEF3-4686-865F-6F7098C2DE5D}" srcOrd="0" destOrd="0" presId="urn:microsoft.com/office/officeart/2005/8/layout/vList5"/>
    <dgm:cxn modelId="{A13B395E-5174-406A-A0B1-178D3C38DF1C}" type="presParOf" srcId="{DB2324DF-696A-480A-83EB-BB1EDA228500}" destId="{441F55F4-D03F-4E48-8475-2E0ED9B1C4D0}" srcOrd="15" destOrd="0" presId="urn:microsoft.com/office/officeart/2005/8/layout/vList5"/>
    <dgm:cxn modelId="{6B4B1652-895D-471A-AC02-F485DB0A8129}" type="presParOf" srcId="{DB2324DF-696A-480A-83EB-BB1EDA228500}" destId="{286ECF0E-1437-4888-A1D0-89DAE24DA806}" srcOrd="16" destOrd="0" presId="urn:microsoft.com/office/officeart/2005/8/layout/vList5"/>
    <dgm:cxn modelId="{0E5D4F93-79C6-4507-98F0-C6E165AB1E8B}" type="presParOf" srcId="{286ECF0E-1437-4888-A1D0-89DAE24DA806}" destId="{7773D758-A8E4-4B2B-93D7-B57D71FB086A}" srcOrd="0" destOrd="0" presId="urn:microsoft.com/office/officeart/2005/8/layout/vList5"/>
    <dgm:cxn modelId="{74C364BF-176D-4369-8076-C5754372CBF4}" type="presParOf" srcId="{DB2324DF-696A-480A-83EB-BB1EDA228500}" destId="{040F3712-1583-4163-8189-7A58A93D7E84}" srcOrd="17" destOrd="0" presId="urn:microsoft.com/office/officeart/2005/8/layout/vList5"/>
    <dgm:cxn modelId="{B89A6DFA-3A1E-4D1C-A7A9-37A838F08A63}" type="presParOf" srcId="{DB2324DF-696A-480A-83EB-BB1EDA228500}" destId="{86AEEB4A-6309-458E-9E2A-F55D39366A7E}" srcOrd="18" destOrd="0" presId="urn:microsoft.com/office/officeart/2005/8/layout/vList5"/>
    <dgm:cxn modelId="{9AAEC25B-8DCB-4EE9-9525-39A9A8E69487}" type="presParOf" srcId="{86AEEB4A-6309-458E-9E2A-F55D39366A7E}" destId="{923771D2-5734-447E-8587-FA4DDF33FE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53E16-B3FB-4880-8BBF-A9952FC4CA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2A1195F1-A6DC-4DD9-AAD4-AE51974CFE26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1" action="ppaction://hlinksldjump"/>
            </a:rPr>
            <a:t>Savjeti za očuvanje energije</a:t>
          </a:r>
          <a:endParaRPr lang="hr-HR" dirty="0"/>
        </a:p>
      </dgm:t>
    </dgm:pt>
    <dgm:pt modelId="{59A07DD7-FBF1-4EDA-B57C-B9B5C2FC18B8}" type="parTrans" cxnId="{6C2D1707-8202-4B0B-8125-6485FF1A773F}">
      <dgm:prSet/>
      <dgm:spPr/>
      <dgm:t>
        <a:bodyPr/>
        <a:lstStyle/>
        <a:p>
          <a:endParaRPr lang="hr-HR"/>
        </a:p>
      </dgm:t>
    </dgm:pt>
    <dgm:pt modelId="{EDA08F97-7CA1-4196-9AD9-4C399ED33E57}" type="sibTrans" cxnId="{6C2D1707-8202-4B0B-8125-6485FF1A773F}">
      <dgm:prSet/>
      <dgm:spPr/>
      <dgm:t>
        <a:bodyPr/>
        <a:lstStyle/>
        <a:p>
          <a:endParaRPr lang="hr-HR"/>
        </a:p>
      </dgm:t>
    </dgm:pt>
    <dgm:pt modelId="{4646A80D-86C2-477B-A5A8-5D4F231D9F67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2" action="ppaction://hlinksldjump"/>
            </a:rPr>
            <a:t>Zagađenost</a:t>
          </a:r>
          <a:endParaRPr lang="hr-HR" dirty="0"/>
        </a:p>
      </dgm:t>
    </dgm:pt>
    <dgm:pt modelId="{999BBCE4-DE9A-4484-9977-3F78747B8DE0}" type="parTrans" cxnId="{661FB2E3-26E0-4EAC-9319-5FE402D1AF24}">
      <dgm:prSet/>
      <dgm:spPr/>
      <dgm:t>
        <a:bodyPr/>
        <a:lstStyle/>
        <a:p>
          <a:endParaRPr lang="hr-HR"/>
        </a:p>
      </dgm:t>
    </dgm:pt>
    <dgm:pt modelId="{F7EF14E6-D718-46E7-A683-7AC0BF815AF4}" type="sibTrans" cxnId="{661FB2E3-26E0-4EAC-9319-5FE402D1AF24}">
      <dgm:prSet/>
      <dgm:spPr/>
      <dgm:t>
        <a:bodyPr/>
        <a:lstStyle/>
        <a:p>
          <a:endParaRPr lang="hr-HR"/>
        </a:p>
      </dgm:t>
    </dgm:pt>
    <dgm:pt modelId="{AF107884-0C89-4B65-A71B-391F40D018F0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3" action="ppaction://hlinksldjump"/>
            </a:rPr>
            <a:t>Opasnost prirodnog plina</a:t>
          </a:r>
          <a:endParaRPr lang="hr-HR" dirty="0"/>
        </a:p>
      </dgm:t>
    </dgm:pt>
    <dgm:pt modelId="{9139400A-8419-4B60-B23D-C3DE05F133CA}" type="parTrans" cxnId="{B9C3593C-4B35-42B1-8E8C-FEAC1FE1B6FE}">
      <dgm:prSet/>
      <dgm:spPr/>
      <dgm:t>
        <a:bodyPr/>
        <a:lstStyle/>
        <a:p>
          <a:endParaRPr lang="hr-HR"/>
        </a:p>
      </dgm:t>
    </dgm:pt>
    <dgm:pt modelId="{D69F5B88-80DE-4A68-B88F-C38C6C3E5155}" type="sibTrans" cxnId="{B9C3593C-4B35-42B1-8E8C-FEAC1FE1B6FE}">
      <dgm:prSet/>
      <dgm:spPr/>
      <dgm:t>
        <a:bodyPr/>
        <a:lstStyle/>
        <a:p>
          <a:endParaRPr lang="hr-HR"/>
        </a:p>
      </dgm:t>
    </dgm:pt>
    <dgm:pt modelId="{CD5D2C69-E5BF-435F-8910-726FCEB844BD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4" action="ppaction://hlinksldjump"/>
            </a:rPr>
            <a:t>Opasnost nuklearne energije</a:t>
          </a:r>
          <a:endParaRPr lang="hr-HR" dirty="0"/>
        </a:p>
      </dgm:t>
    </dgm:pt>
    <dgm:pt modelId="{05A37463-44F5-491E-9030-750E850AD426}" type="parTrans" cxnId="{D8702652-A7CB-4554-8717-9CCA741054A8}">
      <dgm:prSet/>
      <dgm:spPr/>
      <dgm:t>
        <a:bodyPr/>
        <a:lstStyle/>
        <a:p>
          <a:endParaRPr lang="hr-HR"/>
        </a:p>
      </dgm:t>
    </dgm:pt>
    <dgm:pt modelId="{A5EDC74D-8343-4E84-9388-3B245A68F4F8}" type="sibTrans" cxnId="{D8702652-A7CB-4554-8717-9CCA741054A8}">
      <dgm:prSet/>
      <dgm:spPr/>
      <dgm:t>
        <a:bodyPr/>
        <a:lstStyle/>
        <a:p>
          <a:endParaRPr lang="hr-HR"/>
        </a:p>
      </dgm:t>
    </dgm:pt>
    <dgm:pt modelId="{67510488-628D-4BE3-A185-CAF1D8053547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5" action="ppaction://hlinksldjump"/>
            </a:rPr>
            <a:t>Opasnost biogoriva</a:t>
          </a:r>
          <a:endParaRPr lang="hr-HR" dirty="0"/>
        </a:p>
      </dgm:t>
    </dgm:pt>
    <dgm:pt modelId="{6895DD0F-3842-4B52-BE4E-0AA412F3348A}" type="parTrans" cxnId="{94932B2E-DBFE-43C3-B761-693124BE157B}">
      <dgm:prSet/>
      <dgm:spPr/>
      <dgm:t>
        <a:bodyPr/>
        <a:lstStyle/>
        <a:p>
          <a:endParaRPr lang="hr-HR"/>
        </a:p>
      </dgm:t>
    </dgm:pt>
    <dgm:pt modelId="{2E3D36B4-CD57-4A9C-B00D-E5CC383009CD}" type="sibTrans" cxnId="{94932B2E-DBFE-43C3-B761-693124BE157B}">
      <dgm:prSet/>
      <dgm:spPr/>
      <dgm:t>
        <a:bodyPr/>
        <a:lstStyle/>
        <a:p>
          <a:endParaRPr lang="hr-HR"/>
        </a:p>
      </dgm:t>
    </dgm:pt>
    <dgm:pt modelId="{02F43109-2EF1-4083-AE99-48A0043E9F9B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6" action="ppaction://hlinksldjump"/>
            </a:rPr>
            <a:t>Obnovljivi izvori energije</a:t>
          </a:r>
          <a:endParaRPr lang="hr-HR" dirty="0"/>
        </a:p>
      </dgm:t>
    </dgm:pt>
    <dgm:pt modelId="{F63AEFEC-A477-4CE9-A74C-7CC2E31A0351}" type="parTrans" cxnId="{E0C55783-D2CC-487A-96F7-C934D4854E10}">
      <dgm:prSet/>
      <dgm:spPr/>
      <dgm:t>
        <a:bodyPr/>
        <a:lstStyle/>
        <a:p>
          <a:endParaRPr lang="hr-HR"/>
        </a:p>
      </dgm:t>
    </dgm:pt>
    <dgm:pt modelId="{5B712E5A-162B-4BB3-A52A-D0C2427DF486}" type="sibTrans" cxnId="{E0C55783-D2CC-487A-96F7-C934D4854E10}">
      <dgm:prSet/>
      <dgm:spPr/>
      <dgm:t>
        <a:bodyPr/>
        <a:lstStyle/>
        <a:p>
          <a:endParaRPr lang="hr-HR"/>
        </a:p>
      </dgm:t>
    </dgm:pt>
    <dgm:pt modelId="{7B14D9B6-651D-4B31-B35E-E27A0BF8E59F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7" action="ppaction://hlinksldjump"/>
            </a:rPr>
            <a:t>Ciljevi i pozitivne strane obnovljivih izvora energije</a:t>
          </a:r>
          <a:endParaRPr lang="hr-HR" dirty="0"/>
        </a:p>
      </dgm:t>
    </dgm:pt>
    <dgm:pt modelId="{7C8EDB4D-88BC-47B8-9F48-69FD12E19441}" type="parTrans" cxnId="{C14DC8D4-DECE-402D-BE80-7592A11D58F2}">
      <dgm:prSet/>
      <dgm:spPr/>
      <dgm:t>
        <a:bodyPr/>
        <a:lstStyle/>
        <a:p>
          <a:endParaRPr lang="hr-HR"/>
        </a:p>
      </dgm:t>
    </dgm:pt>
    <dgm:pt modelId="{4EF48A8F-8A08-4690-81BA-D48C19E78E86}" type="sibTrans" cxnId="{C14DC8D4-DECE-402D-BE80-7592A11D58F2}">
      <dgm:prSet/>
      <dgm:spPr/>
      <dgm:t>
        <a:bodyPr/>
        <a:lstStyle/>
        <a:p>
          <a:endParaRPr lang="hr-HR"/>
        </a:p>
      </dgm:t>
    </dgm:pt>
    <dgm:pt modelId="{C1E273BD-EE6F-4A44-BF86-B66E2CB2BBC7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8" action="ppaction://hlinksldjump"/>
            </a:rPr>
            <a:t>Transport</a:t>
          </a:r>
          <a:endParaRPr lang="hr-HR" dirty="0"/>
        </a:p>
      </dgm:t>
    </dgm:pt>
    <dgm:pt modelId="{664A44A2-5AF2-49BA-B5FB-C747181C3188}" type="parTrans" cxnId="{BCB18574-7D6F-4270-AA59-5F9D3CF02ED2}">
      <dgm:prSet/>
      <dgm:spPr/>
      <dgm:t>
        <a:bodyPr/>
        <a:lstStyle/>
        <a:p>
          <a:endParaRPr lang="hr-HR"/>
        </a:p>
      </dgm:t>
    </dgm:pt>
    <dgm:pt modelId="{B21B8E39-9722-439A-9322-1856922CDCAE}" type="sibTrans" cxnId="{BCB18574-7D6F-4270-AA59-5F9D3CF02ED2}">
      <dgm:prSet/>
      <dgm:spPr/>
      <dgm:t>
        <a:bodyPr/>
        <a:lstStyle/>
        <a:p>
          <a:endParaRPr lang="hr-HR"/>
        </a:p>
      </dgm:t>
    </dgm:pt>
    <dgm:pt modelId="{19485103-1580-4C80-AB27-CAEBE2E9B7BD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9" action="ppaction://hlinksldjump"/>
            </a:rPr>
            <a:t>Grijanje i hlađenje</a:t>
          </a:r>
          <a:endParaRPr lang="hr-HR" dirty="0"/>
        </a:p>
      </dgm:t>
    </dgm:pt>
    <dgm:pt modelId="{2DBA5DB3-4948-4744-BDEE-F72C643B0880}" type="parTrans" cxnId="{CDDE0DDD-833A-4123-A9C1-A91F1EF43E92}">
      <dgm:prSet/>
      <dgm:spPr/>
      <dgm:t>
        <a:bodyPr/>
        <a:lstStyle/>
        <a:p>
          <a:endParaRPr lang="hr-HR"/>
        </a:p>
      </dgm:t>
    </dgm:pt>
    <dgm:pt modelId="{F914F489-334F-422F-968F-FDC497B19AB1}" type="sibTrans" cxnId="{CDDE0DDD-833A-4123-A9C1-A91F1EF43E92}">
      <dgm:prSet/>
      <dgm:spPr/>
      <dgm:t>
        <a:bodyPr/>
        <a:lstStyle/>
        <a:p>
          <a:endParaRPr lang="hr-HR"/>
        </a:p>
      </dgm:t>
    </dgm:pt>
    <dgm:pt modelId="{7D00AB1D-0B83-4B9F-A9A4-13D9DA96CC69}" type="pres">
      <dgm:prSet presAssocID="{69153E16-B3FB-4880-8BBF-A9952FC4CA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ABBACE4-3079-4401-AC0E-418FBEAA2002}" type="pres">
      <dgm:prSet presAssocID="{2A1195F1-A6DC-4DD9-AAD4-AE51974CFE26}" presName="linNode" presStyleCnt="0"/>
      <dgm:spPr/>
    </dgm:pt>
    <dgm:pt modelId="{6CA7A47C-1DAC-4D43-AB3F-F1B32C37CE62}" type="pres">
      <dgm:prSet presAssocID="{2A1195F1-A6DC-4DD9-AAD4-AE51974CFE26}" presName="parentText" presStyleLbl="node1" presStyleIdx="0" presStyleCnt="9" custLinFactNeighborX="-81173" custLinFactNeighborY="3140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CD2291-1DDD-4501-993A-8F2E0AB6F209}" type="pres">
      <dgm:prSet presAssocID="{EDA08F97-7CA1-4196-9AD9-4C399ED33E57}" presName="sp" presStyleCnt="0"/>
      <dgm:spPr/>
    </dgm:pt>
    <dgm:pt modelId="{A000CFF1-93C8-40CC-83AF-1F3D88EF2498}" type="pres">
      <dgm:prSet presAssocID="{4646A80D-86C2-477B-A5A8-5D4F231D9F67}" presName="linNode" presStyleCnt="0"/>
      <dgm:spPr/>
    </dgm:pt>
    <dgm:pt modelId="{50824CC7-ACE2-429B-8535-08CF4EC2C902}" type="pres">
      <dgm:prSet presAssocID="{4646A80D-86C2-477B-A5A8-5D4F231D9F67}" presName="parentText" presStyleLbl="node1" presStyleIdx="1" presStyleCnt="9" custLinFactNeighborX="-81173" custLinFactNeighborY="6892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30A429-4D1A-488C-AFFA-1A223EE29F2D}" type="pres">
      <dgm:prSet presAssocID="{F7EF14E6-D718-46E7-A683-7AC0BF815AF4}" presName="sp" presStyleCnt="0"/>
      <dgm:spPr/>
    </dgm:pt>
    <dgm:pt modelId="{94B6435F-E728-4079-8ED0-B3895CE967B8}" type="pres">
      <dgm:prSet presAssocID="{AF107884-0C89-4B65-A71B-391F40D018F0}" presName="linNode" presStyleCnt="0"/>
      <dgm:spPr/>
    </dgm:pt>
    <dgm:pt modelId="{02760EB5-0972-46E0-9130-E1999897988D}" type="pres">
      <dgm:prSet presAssocID="{AF107884-0C89-4B65-A71B-391F40D018F0}" presName="parentText" presStyleLbl="node1" presStyleIdx="2" presStyleCnt="9" custLinFactY="22269" custLinFactNeighborX="-8117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1013DB-FFDF-45AD-BFBD-9A353517E94D}" type="pres">
      <dgm:prSet presAssocID="{D69F5B88-80DE-4A68-B88F-C38C6C3E5155}" presName="sp" presStyleCnt="0"/>
      <dgm:spPr/>
    </dgm:pt>
    <dgm:pt modelId="{B4DCC938-3C86-434C-8FA3-932656F2CB7E}" type="pres">
      <dgm:prSet presAssocID="{CD5D2C69-E5BF-435F-8910-726FCEB844BD}" presName="linNode" presStyleCnt="0"/>
      <dgm:spPr/>
    </dgm:pt>
    <dgm:pt modelId="{4A48998E-B758-474A-8F96-3CE3EBC59334}" type="pres">
      <dgm:prSet presAssocID="{CD5D2C69-E5BF-435F-8910-726FCEB844BD}" presName="parentText" presStyleLbl="node1" presStyleIdx="3" presStyleCnt="9" custLinFactY="75618" custLinFactNeighborX="-8117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2C1D3A-683C-4BF4-B5DA-56161245C200}" type="pres">
      <dgm:prSet presAssocID="{A5EDC74D-8343-4E84-9388-3B245A68F4F8}" presName="sp" presStyleCnt="0"/>
      <dgm:spPr/>
    </dgm:pt>
    <dgm:pt modelId="{C83DED39-B0FE-4396-AB7B-A776F4506CC4}" type="pres">
      <dgm:prSet presAssocID="{67510488-628D-4BE3-A185-CAF1D8053547}" presName="linNode" presStyleCnt="0"/>
      <dgm:spPr/>
    </dgm:pt>
    <dgm:pt modelId="{F565BCDB-D70D-4C79-ABDB-4530E0A5845C}" type="pres">
      <dgm:prSet presAssocID="{67510488-628D-4BE3-A185-CAF1D8053547}" presName="parentText" presStyleLbl="node1" presStyleIdx="4" presStyleCnt="9" custLinFactY="100000" custLinFactNeighborX="-81173" custLinFactNeighborY="12896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D20F41-B182-4E94-A9E6-913B0CBC4BA5}" type="pres">
      <dgm:prSet presAssocID="{2E3D36B4-CD57-4A9C-B00D-E5CC383009CD}" presName="sp" presStyleCnt="0"/>
      <dgm:spPr/>
    </dgm:pt>
    <dgm:pt modelId="{C31AFCCB-A8E5-4181-9E7E-B1C883AC7E9A}" type="pres">
      <dgm:prSet presAssocID="{02F43109-2EF1-4083-AE99-48A0043E9F9B}" presName="linNode" presStyleCnt="0"/>
      <dgm:spPr/>
    </dgm:pt>
    <dgm:pt modelId="{476CDEEB-3FFA-41ED-9EE4-B5741ECB9DBF}" type="pres">
      <dgm:prSet presAssocID="{02F43109-2EF1-4083-AE99-48A0043E9F9B}" presName="parentText" presStyleLbl="node1" presStyleIdx="5" presStyleCnt="9" custLinFactY="-200000" custLinFactNeighborX="52572" custLinFactNeighborY="-29359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3EC040-626E-49F4-93A2-8F1B636F3431}" type="pres">
      <dgm:prSet presAssocID="{5B712E5A-162B-4BB3-A52A-D0C2427DF486}" presName="sp" presStyleCnt="0"/>
      <dgm:spPr/>
    </dgm:pt>
    <dgm:pt modelId="{4F9E8586-B6A8-4C38-9002-8B67FCFCD489}" type="pres">
      <dgm:prSet presAssocID="{7B14D9B6-651D-4B31-B35E-E27A0BF8E59F}" presName="linNode" presStyleCnt="0"/>
      <dgm:spPr/>
    </dgm:pt>
    <dgm:pt modelId="{44D25502-1A59-4BD4-93C1-18B6A56A1EA4}" type="pres">
      <dgm:prSet presAssocID="{7B14D9B6-651D-4B31-B35E-E27A0BF8E59F}" presName="parentText" presStyleLbl="node1" presStyleIdx="6" presStyleCnt="9" custLinFactY="-200000" custLinFactNeighborX="52572" custLinFactNeighborY="-25608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4111A3-900F-4801-ADA3-89478E19092B}" type="pres">
      <dgm:prSet presAssocID="{4EF48A8F-8A08-4690-81BA-D48C19E78E86}" presName="sp" presStyleCnt="0"/>
      <dgm:spPr/>
    </dgm:pt>
    <dgm:pt modelId="{DE0A8024-50CD-43C3-8F0E-176AAF49AA4F}" type="pres">
      <dgm:prSet presAssocID="{C1E273BD-EE6F-4A44-BF86-B66E2CB2BBC7}" presName="linNode" presStyleCnt="0"/>
      <dgm:spPr/>
    </dgm:pt>
    <dgm:pt modelId="{0A58E778-29AE-4EBF-AE94-86B82CDDC155}" type="pres">
      <dgm:prSet presAssocID="{C1E273BD-EE6F-4A44-BF86-B66E2CB2BBC7}" presName="parentText" presStyleLbl="node1" presStyleIdx="7" presStyleCnt="9" custLinFactY="-200000" custLinFactNeighborX="52572" custLinFactNeighborY="-20273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FC8C71-06B4-4C43-B88F-EC38B6AB5CDC}" type="pres">
      <dgm:prSet presAssocID="{B21B8E39-9722-439A-9322-1856922CDCAE}" presName="sp" presStyleCnt="0"/>
      <dgm:spPr/>
    </dgm:pt>
    <dgm:pt modelId="{F0629FA0-C3D4-4EF1-B635-5D68F3112348}" type="pres">
      <dgm:prSet presAssocID="{19485103-1580-4C80-AB27-CAEBE2E9B7BD}" presName="linNode" presStyleCnt="0"/>
      <dgm:spPr/>
    </dgm:pt>
    <dgm:pt modelId="{57DB5CC3-18FE-480C-B974-E4F020C31A95}" type="pres">
      <dgm:prSet presAssocID="{19485103-1580-4C80-AB27-CAEBE2E9B7BD}" presName="parentText" presStyleLbl="node1" presStyleIdx="8" presStyleCnt="9" custLinFactY="-149382" custLinFactNeighborX="52572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DDE0DDD-833A-4123-A9C1-A91F1EF43E92}" srcId="{69153E16-B3FB-4880-8BBF-A9952FC4CAF3}" destId="{19485103-1580-4C80-AB27-CAEBE2E9B7BD}" srcOrd="8" destOrd="0" parTransId="{2DBA5DB3-4948-4744-BDEE-F72C643B0880}" sibTransId="{F914F489-334F-422F-968F-FDC497B19AB1}"/>
    <dgm:cxn modelId="{C729A581-663F-438D-9617-45B65231545F}" type="presOf" srcId="{02F43109-2EF1-4083-AE99-48A0043E9F9B}" destId="{476CDEEB-3FFA-41ED-9EE4-B5741ECB9DBF}" srcOrd="0" destOrd="0" presId="urn:microsoft.com/office/officeart/2005/8/layout/vList5"/>
    <dgm:cxn modelId="{C14DC8D4-DECE-402D-BE80-7592A11D58F2}" srcId="{69153E16-B3FB-4880-8BBF-A9952FC4CAF3}" destId="{7B14D9B6-651D-4B31-B35E-E27A0BF8E59F}" srcOrd="6" destOrd="0" parTransId="{7C8EDB4D-88BC-47B8-9F48-69FD12E19441}" sibTransId="{4EF48A8F-8A08-4690-81BA-D48C19E78E86}"/>
    <dgm:cxn modelId="{848F0475-0EB5-48DB-AEF2-D0893159877B}" type="presOf" srcId="{19485103-1580-4C80-AB27-CAEBE2E9B7BD}" destId="{57DB5CC3-18FE-480C-B974-E4F020C31A95}" srcOrd="0" destOrd="0" presId="urn:microsoft.com/office/officeart/2005/8/layout/vList5"/>
    <dgm:cxn modelId="{3BA04B6F-7D26-4070-B347-6C3FDA524021}" type="presOf" srcId="{7B14D9B6-651D-4B31-B35E-E27A0BF8E59F}" destId="{44D25502-1A59-4BD4-93C1-18B6A56A1EA4}" srcOrd="0" destOrd="0" presId="urn:microsoft.com/office/officeart/2005/8/layout/vList5"/>
    <dgm:cxn modelId="{701481B2-6052-4960-BCA0-E86278EA48A1}" type="presOf" srcId="{C1E273BD-EE6F-4A44-BF86-B66E2CB2BBC7}" destId="{0A58E778-29AE-4EBF-AE94-86B82CDDC155}" srcOrd="0" destOrd="0" presId="urn:microsoft.com/office/officeart/2005/8/layout/vList5"/>
    <dgm:cxn modelId="{E0C55783-D2CC-487A-96F7-C934D4854E10}" srcId="{69153E16-B3FB-4880-8BBF-A9952FC4CAF3}" destId="{02F43109-2EF1-4083-AE99-48A0043E9F9B}" srcOrd="5" destOrd="0" parTransId="{F63AEFEC-A477-4CE9-A74C-7CC2E31A0351}" sibTransId="{5B712E5A-162B-4BB3-A52A-D0C2427DF486}"/>
    <dgm:cxn modelId="{A74BA900-6DC5-42ED-8BFF-C76A4CE9A674}" type="presOf" srcId="{69153E16-B3FB-4880-8BBF-A9952FC4CAF3}" destId="{7D00AB1D-0B83-4B9F-A9A4-13D9DA96CC69}" srcOrd="0" destOrd="0" presId="urn:microsoft.com/office/officeart/2005/8/layout/vList5"/>
    <dgm:cxn modelId="{BCB18574-7D6F-4270-AA59-5F9D3CF02ED2}" srcId="{69153E16-B3FB-4880-8BBF-A9952FC4CAF3}" destId="{C1E273BD-EE6F-4A44-BF86-B66E2CB2BBC7}" srcOrd="7" destOrd="0" parTransId="{664A44A2-5AF2-49BA-B5FB-C747181C3188}" sibTransId="{B21B8E39-9722-439A-9322-1856922CDCAE}"/>
    <dgm:cxn modelId="{661FB2E3-26E0-4EAC-9319-5FE402D1AF24}" srcId="{69153E16-B3FB-4880-8BBF-A9952FC4CAF3}" destId="{4646A80D-86C2-477B-A5A8-5D4F231D9F67}" srcOrd="1" destOrd="0" parTransId="{999BBCE4-DE9A-4484-9977-3F78747B8DE0}" sibTransId="{F7EF14E6-D718-46E7-A683-7AC0BF815AF4}"/>
    <dgm:cxn modelId="{E68E47F6-C250-445D-9E3E-4080D76AA69C}" type="presOf" srcId="{2A1195F1-A6DC-4DD9-AAD4-AE51974CFE26}" destId="{6CA7A47C-1DAC-4D43-AB3F-F1B32C37CE62}" srcOrd="0" destOrd="0" presId="urn:microsoft.com/office/officeart/2005/8/layout/vList5"/>
    <dgm:cxn modelId="{6C2D1707-8202-4B0B-8125-6485FF1A773F}" srcId="{69153E16-B3FB-4880-8BBF-A9952FC4CAF3}" destId="{2A1195F1-A6DC-4DD9-AAD4-AE51974CFE26}" srcOrd="0" destOrd="0" parTransId="{59A07DD7-FBF1-4EDA-B57C-B9B5C2FC18B8}" sibTransId="{EDA08F97-7CA1-4196-9AD9-4C399ED33E57}"/>
    <dgm:cxn modelId="{B1C4B207-6C3C-4D46-82EC-47C78536B058}" type="presOf" srcId="{AF107884-0C89-4B65-A71B-391F40D018F0}" destId="{02760EB5-0972-46E0-9130-E1999897988D}" srcOrd="0" destOrd="0" presId="urn:microsoft.com/office/officeart/2005/8/layout/vList5"/>
    <dgm:cxn modelId="{D8702652-A7CB-4554-8717-9CCA741054A8}" srcId="{69153E16-B3FB-4880-8BBF-A9952FC4CAF3}" destId="{CD5D2C69-E5BF-435F-8910-726FCEB844BD}" srcOrd="3" destOrd="0" parTransId="{05A37463-44F5-491E-9030-750E850AD426}" sibTransId="{A5EDC74D-8343-4E84-9388-3B245A68F4F8}"/>
    <dgm:cxn modelId="{DF527A29-B035-421C-B5DD-8A5BE7224DA0}" type="presOf" srcId="{67510488-628D-4BE3-A185-CAF1D8053547}" destId="{F565BCDB-D70D-4C79-ABDB-4530E0A5845C}" srcOrd="0" destOrd="0" presId="urn:microsoft.com/office/officeart/2005/8/layout/vList5"/>
    <dgm:cxn modelId="{17AB23D6-8829-4779-BD4A-440F66420AC5}" type="presOf" srcId="{4646A80D-86C2-477B-A5A8-5D4F231D9F67}" destId="{50824CC7-ACE2-429B-8535-08CF4EC2C902}" srcOrd="0" destOrd="0" presId="urn:microsoft.com/office/officeart/2005/8/layout/vList5"/>
    <dgm:cxn modelId="{94932B2E-DBFE-43C3-B761-693124BE157B}" srcId="{69153E16-B3FB-4880-8BBF-A9952FC4CAF3}" destId="{67510488-628D-4BE3-A185-CAF1D8053547}" srcOrd="4" destOrd="0" parTransId="{6895DD0F-3842-4B52-BE4E-0AA412F3348A}" sibTransId="{2E3D36B4-CD57-4A9C-B00D-E5CC383009CD}"/>
    <dgm:cxn modelId="{B9C3593C-4B35-42B1-8E8C-FEAC1FE1B6FE}" srcId="{69153E16-B3FB-4880-8BBF-A9952FC4CAF3}" destId="{AF107884-0C89-4B65-A71B-391F40D018F0}" srcOrd="2" destOrd="0" parTransId="{9139400A-8419-4B60-B23D-C3DE05F133CA}" sibTransId="{D69F5B88-80DE-4A68-B88F-C38C6C3E5155}"/>
    <dgm:cxn modelId="{2AB0F6DA-E57E-44BE-BC78-CEB4B2309C42}" type="presOf" srcId="{CD5D2C69-E5BF-435F-8910-726FCEB844BD}" destId="{4A48998E-B758-474A-8F96-3CE3EBC59334}" srcOrd="0" destOrd="0" presId="urn:microsoft.com/office/officeart/2005/8/layout/vList5"/>
    <dgm:cxn modelId="{ED85F7CA-313F-4889-B458-6F60BFEAB8D8}" type="presParOf" srcId="{7D00AB1D-0B83-4B9F-A9A4-13D9DA96CC69}" destId="{3ABBACE4-3079-4401-AC0E-418FBEAA2002}" srcOrd="0" destOrd="0" presId="urn:microsoft.com/office/officeart/2005/8/layout/vList5"/>
    <dgm:cxn modelId="{F79E168E-33A5-4D29-AC1E-5C8B33464492}" type="presParOf" srcId="{3ABBACE4-3079-4401-AC0E-418FBEAA2002}" destId="{6CA7A47C-1DAC-4D43-AB3F-F1B32C37CE62}" srcOrd="0" destOrd="0" presId="urn:microsoft.com/office/officeart/2005/8/layout/vList5"/>
    <dgm:cxn modelId="{BCA7DA31-E406-44A9-AFF5-723CA75A6F90}" type="presParOf" srcId="{7D00AB1D-0B83-4B9F-A9A4-13D9DA96CC69}" destId="{8CCD2291-1DDD-4501-993A-8F2E0AB6F209}" srcOrd="1" destOrd="0" presId="urn:microsoft.com/office/officeart/2005/8/layout/vList5"/>
    <dgm:cxn modelId="{6E941586-9BCB-4D30-905B-6ED88AA3806F}" type="presParOf" srcId="{7D00AB1D-0B83-4B9F-A9A4-13D9DA96CC69}" destId="{A000CFF1-93C8-40CC-83AF-1F3D88EF2498}" srcOrd="2" destOrd="0" presId="urn:microsoft.com/office/officeart/2005/8/layout/vList5"/>
    <dgm:cxn modelId="{97158444-7474-4DA1-8E01-DF78F9D7829A}" type="presParOf" srcId="{A000CFF1-93C8-40CC-83AF-1F3D88EF2498}" destId="{50824CC7-ACE2-429B-8535-08CF4EC2C902}" srcOrd="0" destOrd="0" presId="urn:microsoft.com/office/officeart/2005/8/layout/vList5"/>
    <dgm:cxn modelId="{80D0CE9C-1C7C-4376-AFF3-CEF3A503A725}" type="presParOf" srcId="{7D00AB1D-0B83-4B9F-A9A4-13D9DA96CC69}" destId="{0530A429-4D1A-488C-AFFA-1A223EE29F2D}" srcOrd="3" destOrd="0" presId="urn:microsoft.com/office/officeart/2005/8/layout/vList5"/>
    <dgm:cxn modelId="{5833282F-8D56-4DE1-9EE5-905AA886E123}" type="presParOf" srcId="{7D00AB1D-0B83-4B9F-A9A4-13D9DA96CC69}" destId="{94B6435F-E728-4079-8ED0-B3895CE967B8}" srcOrd="4" destOrd="0" presId="urn:microsoft.com/office/officeart/2005/8/layout/vList5"/>
    <dgm:cxn modelId="{05FD7F13-4E3C-43D3-BEBB-93EE45CD3F2C}" type="presParOf" srcId="{94B6435F-E728-4079-8ED0-B3895CE967B8}" destId="{02760EB5-0972-46E0-9130-E1999897988D}" srcOrd="0" destOrd="0" presId="urn:microsoft.com/office/officeart/2005/8/layout/vList5"/>
    <dgm:cxn modelId="{B0FB34A9-329A-4AB4-AAC6-13195427683C}" type="presParOf" srcId="{7D00AB1D-0B83-4B9F-A9A4-13D9DA96CC69}" destId="{EA1013DB-FFDF-45AD-BFBD-9A353517E94D}" srcOrd="5" destOrd="0" presId="urn:microsoft.com/office/officeart/2005/8/layout/vList5"/>
    <dgm:cxn modelId="{8E18D14C-2C23-4056-AB89-98FAC1C5039F}" type="presParOf" srcId="{7D00AB1D-0B83-4B9F-A9A4-13D9DA96CC69}" destId="{B4DCC938-3C86-434C-8FA3-932656F2CB7E}" srcOrd="6" destOrd="0" presId="urn:microsoft.com/office/officeart/2005/8/layout/vList5"/>
    <dgm:cxn modelId="{B403B4C5-1901-445D-9B87-12122EBC46FC}" type="presParOf" srcId="{B4DCC938-3C86-434C-8FA3-932656F2CB7E}" destId="{4A48998E-B758-474A-8F96-3CE3EBC59334}" srcOrd="0" destOrd="0" presId="urn:microsoft.com/office/officeart/2005/8/layout/vList5"/>
    <dgm:cxn modelId="{6640C890-1CE8-4DD6-B1CE-6B8873C91C34}" type="presParOf" srcId="{7D00AB1D-0B83-4B9F-A9A4-13D9DA96CC69}" destId="{462C1D3A-683C-4BF4-B5DA-56161245C200}" srcOrd="7" destOrd="0" presId="urn:microsoft.com/office/officeart/2005/8/layout/vList5"/>
    <dgm:cxn modelId="{37B7D386-3BBC-445D-B9D7-2FC8C4F30B64}" type="presParOf" srcId="{7D00AB1D-0B83-4B9F-A9A4-13D9DA96CC69}" destId="{C83DED39-B0FE-4396-AB7B-A776F4506CC4}" srcOrd="8" destOrd="0" presId="urn:microsoft.com/office/officeart/2005/8/layout/vList5"/>
    <dgm:cxn modelId="{C6DE9438-1A26-4946-9197-9EBD2A47E764}" type="presParOf" srcId="{C83DED39-B0FE-4396-AB7B-A776F4506CC4}" destId="{F565BCDB-D70D-4C79-ABDB-4530E0A5845C}" srcOrd="0" destOrd="0" presId="urn:microsoft.com/office/officeart/2005/8/layout/vList5"/>
    <dgm:cxn modelId="{5F3EB197-0D2D-4F3E-9608-918F585CF152}" type="presParOf" srcId="{7D00AB1D-0B83-4B9F-A9A4-13D9DA96CC69}" destId="{57D20F41-B182-4E94-A9E6-913B0CBC4BA5}" srcOrd="9" destOrd="0" presId="urn:microsoft.com/office/officeart/2005/8/layout/vList5"/>
    <dgm:cxn modelId="{75CF2E4A-B0BB-4E5C-9456-06E6EBB8E216}" type="presParOf" srcId="{7D00AB1D-0B83-4B9F-A9A4-13D9DA96CC69}" destId="{C31AFCCB-A8E5-4181-9E7E-B1C883AC7E9A}" srcOrd="10" destOrd="0" presId="urn:microsoft.com/office/officeart/2005/8/layout/vList5"/>
    <dgm:cxn modelId="{1B6C25EB-7B06-48B0-B92E-AC5A23273CF0}" type="presParOf" srcId="{C31AFCCB-A8E5-4181-9E7E-B1C883AC7E9A}" destId="{476CDEEB-3FFA-41ED-9EE4-B5741ECB9DBF}" srcOrd="0" destOrd="0" presId="urn:microsoft.com/office/officeart/2005/8/layout/vList5"/>
    <dgm:cxn modelId="{0D7EE51F-7401-44C1-BB7D-B1FE0E26E722}" type="presParOf" srcId="{7D00AB1D-0B83-4B9F-A9A4-13D9DA96CC69}" destId="{243EC040-626E-49F4-93A2-8F1B636F3431}" srcOrd="11" destOrd="0" presId="urn:microsoft.com/office/officeart/2005/8/layout/vList5"/>
    <dgm:cxn modelId="{56AABD81-CDC2-4590-A3E7-9BF160B4914C}" type="presParOf" srcId="{7D00AB1D-0B83-4B9F-A9A4-13D9DA96CC69}" destId="{4F9E8586-B6A8-4C38-9002-8B67FCFCD489}" srcOrd="12" destOrd="0" presId="urn:microsoft.com/office/officeart/2005/8/layout/vList5"/>
    <dgm:cxn modelId="{38021C6F-08F6-4386-8CE5-FE12D01EEE22}" type="presParOf" srcId="{4F9E8586-B6A8-4C38-9002-8B67FCFCD489}" destId="{44D25502-1A59-4BD4-93C1-18B6A56A1EA4}" srcOrd="0" destOrd="0" presId="urn:microsoft.com/office/officeart/2005/8/layout/vList5"/>
    <dgm:cxn modelId="{757B3F11-D4EC-4B22-85E3-A1CF375A0618}" type="presParOf" srcId="{7D00AB1D-0B83-4B9F-A9A4-13D9DA96CC69}" destId="{584111A3-900F-4801-ADA3-89478E19092B}" srcOrd="13" destOrd="0" presId="urn:microsoft.com/office/officeart/2005/8/layout/vList5"/>
    <dgm:cxn modelId="{FC3E0C98-F590-462E-A0E1-4E7B4398C703}" type="presParOf" srcId="{7D00AB1D-0B83-4B9F-A9A4-13D9DA96CC69}" destId="{DE0A8024-50CD-43C3-8F0E-176AAF49AA4F}" srcOrd="14" destOrd="0" presId="urn:microsoft.com/office/officeart/2005/8/layout/vList5"/>
    <dgm:cxn modelId="{AF985EC8-D824-4763-930C-48E0D29B3192}" type="presParOf" srcId="{DE0A8024-50CD-43C3-8F0E-176AAF49AA4F}" destId="{0A58E778-29AE-4EBF-AE94-86B82CDDC155}" srcOrd="0" destOrd="0" presId="urn:microsoft.com/office/officeart/2005/8/layout/vList5"/>
    <dgm:cxn modelId="{E80BFFF8-97B2-4DA4-9EAF-922FBA6828E6}" type="presParOf" srcId="{7D00AB1D-0B83-4B9F-A9A4-13D9DA96CC69}" destId="{84FC8C71-06B4-4C43-B88F-EC38B6AB5CDC}" srcOrd="15" destOrd="0" presId="urn:microsoft.com/office/officeart/2005/8/layout/vList5"/>
    <dgm:cxn modelId="{D73D2C5B-B9D2-4697-8C35-1A8AE1074889}" type="presParOf" srcId="{7D00AB1D-0B83-4B9F-A9A4-13D9DA96CC69}" destId="{F0629FA0-C3D4-4EF1-B635-5D68F3112348}" srcOrd="16" destOrd="0" presId="urn:microsoft.com/office/officeart/2005/8/layout/vList5"/>
    <dgm:cxn modelId="{D810CBD7-14D5-4447-85A3-7441ED364129}" type="presParOf" srcId="{F0629FA0-C3D4-4EF1-B635-5D68F3112348}" destId="{57DB5CC3-18FE-480C-B974-E4F020C31A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19C5C-48E4-4D3B-870F-75485956CC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A7AA6FB-8CA4-4D2E-B626-A5CE3569E1D8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1" action="ppaction://hlinksldjump"/>
            </a:rPr>
            <a:t>Pozitivne strane obnovljivih izvora energije</a:t>
          </a:r>
          <a:endParaRPr lang="hr-HR" dirty="0"/>
        </a:p>
      </dgm:t>
    </dgm:pt>
    <dgm:pt modelId="{A37D60BF-2BA4-4B33-9F17-13A0029B24B7}" type="parTrans" cxnId="{C0218579-8978-434C-A7AA-C7893A31F39A}">
      <dgm:prSet/>
      <dgm:spPr/>
      <dgm:t>
        <a:bodyPr/>
        <a:lstStyle/>
        <a:p>
          <a:endParaRPr lang="hr-HR"/>
        </a:p>
      </dgm:t>
    </dgm:pt>
    <dgm:pt modelId="{FBB23078-0451-4529-A594-FB2CD52D8C64}" type="sibTrans" cxnId="{C0218579-8978-434C-A7AA-C7893A31F39A}">
      <dgm:prSet/>
      <dgm:spPr/>
      <dgm:t>
        <a:bodyPr/>
        <a:lstStyle/>
        <a:p>
          <a:endParaRPr lang="hr-HR"/>
        </a:p>
      </dgm:t>
    </dgm:pt>
    <dgm:pt modelId="{0F211E93-C8B4-4784-9898-8CB9BF2E7225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2" action="ppaction://hlinksldjump"/>
            </a:rPr>
            <a:t>Troškovi energije</a:t>
          </a:r>
          <a:endParaRPr lang="hr-HR" dirty="0"/>
        </a:p>
      </dgm:t>
    </dgm:pt>
    <dgm:pt modelId="{FAB1756E-659C-4905-87CF-53DD6B48F228}" type="parTrans" cxnId="{95D2AD06-1AA9-4D5C-8A07-E6B73E9883A4}">
      <dgm:prSet/>
      <dgm:spPr/>
      <dgm:t>
        <a:bodyPr/>
        <a:lstStyle/>
        <a:p>
          <a:endParaRPr lang="hr-HR"/>
        </a:p>
      </dgm:t>
    </dgm:pt>
    <dgm:pt modelId="{6AB95078-5966-4E5B-B920-EBE38BAD808A}" type="sibTrans" cxnId="{95D2AD06-1AA9-4D5C-8A07-E6B73E9883A4}">
      <dgm:prSet/>
      <dgm:spPr/>
      <dgm:t>
        <a:bodyPr/>
        <a:lstStyle/>
        <a:p>
          <a:endParaRPr lang="hr-HR"/>
        </a:p>
      </dgm:t>
    </dgm:pt>
    <dgm:pt modelId="{3E4ECA91-98C2-498D-9138-3D8A0429D70E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3" action="ppaction://hlinksldjump"/>
            </a:rPr>
            <a:t>Solarna energija</a:t>
          </a:r>
          <a:endParaRPr lang="hr-HR" dirty="0"/>
        </a:p>
      </dgm:t>
    </dgm:pt>
    <dgm:pt modelId="{3C7E6BAF-18BF-4603-B80B-E879154C2CF4}" type="parTrans" cxnId="{A83F8A98-725F-4A09-B44F-724786AFB9AA}">
      <dgm:prSet/>
      <dgm:spPr/>
      <dgm:t>
        <a:bodyPr/>
        <a:lstStyle/>
        <a:p>
          <a:endParaRPr lang="hr-HR"/>
        </a:p>
      </dgm:t>
    </dgm:pt>
    <dgm:pt modelId="{E6F449A0-D8CB-4D3F-B982-E2B3963EE68C}" type="sibTrans" cxnId="{A83F8A98-725F-4A09-B44F-724786AFB9AA}">
      <dgm:prSet/>
      <dgm:spPr/>
      <dgm:t>
        <a:bodyPr/>
        <a:lstStyle/>
        <a:p>
          <a:endParaRPr lang="hr-HR"/>
        </a:p>
      </dgm:t>
    </dgm:pt>
    <dgm:pt modelId="{0DCBB31F-B6DF-4013-8DAD-8AB79364AE6A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4" action="ppaction://hlinksldjump"/>
            </a:rPr>
            <a:t>*Solarni kolektori</a:t>
          </a:r>
          <a:endParaRPr lang="hr-HR" dirty="0"/>
        </a:p>
      </dgm:t>
    </dgm:pt>
    <dgm:pt modelId="{97732034-485A-469B-8BE7-4F9D31D832DE}" type="parTrans" cxnId="{1E7C58E1-DD20-4777-BBB2-39946FA1D955}">
      <dgm:prSet/>
      <dgm:spPr/>
      <dgm:t>
        <a:bodyPr/>
        <a:lstStyle/>
        <a:p>
          <a:endParaRPr lang="hr-HR"/>
        </a:p>
      </dgm:t>
    </dgm:pt>
    <dgm:pt modelId="{EDE57AC6-D5A1-4A62-B93F-7355F87D2979}" type="sibTrans" cxnId="{1E7C58E1-DD20-4777-BBB2-39946FA1D955}">
      <dgm:prSet/>
      <dgm:spPr/>
      <dgm:t>
        <a:bodyPr/>
        <a:lstStyle/>
        <a:p>
          <a:endParaRPr lang="hr-HR"/>
        </a:p>
      </dgm:t>
    </dgm:pt>
    <dgm:pt modelId="{46BCDC05-C8C3-483C-9056-6DF67541C9F6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5" action="ppaction://hlinksldjump"/>
            </a:rPr>
            <a:t>*Fotonaponske ćelije</a:t>
          </a:r>
          <a:endParaRPr lang="hr-HR" dirty="0"/>
        </a:p>
      </dgm:t>
    </dgm:pt>
    <dgm:pt modelId="{5D0C93CC-8592-4B43-9247-5744A0367B04}" type="parTrans" cxnId="{B49DEBB4-BC6F-4CFD-8329-69CA3323B0A5}">
      <dgm:prSet/>
      <dgm:spPr/>
      <dgm:t>
        <a:bodyPr/>
        <a:lstStyle/>
        <a:p>
          <a:endParaRPr lang="hr-HR"/>
        </a:p>
      </dgm:t>
    </dgm:pt>
    <dgm:pt modelId="{5B6F87AC-6E27-4893-8F6E-C96D9288BEA0}" type="sibTrans" cxnId="{B49DEBB4-BC6F-4CFD-8329-69CA3323B0A5}">
      <dgm:prSet/>
      <dgm:spPr/>
      <dgm:t>
        <a:bodyPr/>
        <a:lstStyle/>
        <a:p>
          <a:endParaRPr lang="hr-HR"/>
        </a:p>
      </dgm:t>
    </dgm:pt>
    <dgm:pt modelId="{C5DDD67B-5AAF-472D-BA36-7C8CB51129AC}">
      <dgm:prSet/>
      <dgm:spPr/>
      <dgm:t>
        <a:bodyPr/>
        <a:lstStyle/>
        <a:p>
          <a:pPr rtl="0"/>
          <a:r>
            <a:rPr lang="hr-HR" dirty="0" smtClean="0">
              <a:hlinkClick xmlns:r="http://schemas.openxmlformats.org/officeDocument/2006/relationships" r:id="rId6" action="ppaction://hlinksldjump"/>
            </a:rPr>
            <a:t>*Solarni sustavi</a:t>
          </a:r>
          <a:endParaRPr lang="hr-HR" dirty="0"/>
        </a:p>
      </dgm:t>
    </dgm:pt>
    <dgm:pt modelId="{3BAA59C6-56D6-40AB-AA90-EC58F2BD0AFE}" type="parTrans" cxnId="{6A7D1917-1A38-4B39-8CA2-EFACB0FF8F26}">
      <dgm:prSet/>
      <dgm:spPr/>
      <dgm:t>
        <a:bodyPr/>
        <a:lstStyle/>
        <a:p>
          <a:endParaRPr lang="hr-HR"/>
        </a:p>
      </dgm:t>
    </dgm:pt>
    <dgm:pt modelId="{2B507D16-3C18-47D0-897B-4B66F957ACEF}" type="sibTrans" cxnId="{6A7D1917-1A38-4B39-8CA2-EFACB0FF8F26}">
      <dgm:prSet/>
      <dgm:spPr/>
      <dgm:t>
        <a:bodyPr/>
        <a:lstStyle/>
        <a:p>
          <a:endParaRPr lang="hr-HR"/>
        </a:p>
      </dgm:t>
    </dgm:pt>
    <dgm:pt modelId="{FD53F0A4-3FF4-4BBA-BB01-EA2761FC1AB8}" type="pres">
      <dgm:prSet presAssocID="{44719C5C-48E4-4D3B-870F-75485956C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DE43571-C36C-463E-972A-41322B9174DB}" type="pres">
      <dgm:prSet presAssocID="{9A7AA6FB-8CA4-4D2E-B626-A5CE3569E1D8}" presName="linNode" presStyleCnt="0"/>
      <dgm:spPr/>
    </dgm:pt>
    <dgm:pt modelId="{85CC72EC-1FBA-46A7-AC9F-CC0B1A1682C7}" type="pres">
      <dgm:prSet presAssocID="{9A7AA6FB-8CA4-4D2E-B626-A5CE3569E1D8}" presName="parentText" presStyleLbl="node1" presStyleIdx="0" presStyleCnt="6" custScaleX="105144" custScaleY="42380" custLinFactNeighborX="-75720" custLinFactNeighborY="2656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F135BF-E07F-4E28-A10E-5508DB161E51}" type="pres">
      <dgm:prSet presAssocID="{FBB23078-0451-4529-A594-FB2CD52D8C64}" presName="sp" presStyleCnt="0"/>
      <dgm:spPr/>
    </dgm:pt>
    <dgm:pt modelId="{09F42E9D-01F0-47E6-866C-46B80A849F3C}" type="pres">
      <dgm:prSet presAssocID="{0F211E93-C8B4-4784-9898-8CB9BF2E7225}" presName="linNode" presStyleCnt="0"/>
      <dgm:spPr/>
    </dgm:pt>
    <dgm:pt modelId="{BB6EBA83-C383-45CC-BB3A-2A8EC4EB2FDA}" type="pres">
      <dgm:prSet presAssocID="{0F211E93-C8B4-4784-9898-8CB9BF2E7225}" presName="parentText" presStyleLbl="node1" presStyleIdx="1" presStyleCnt="6" custScaleX="105762" custScaleY="39525" custLinFactNeighborX="-75720" custLinFactNeighborY="3909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414491-2FE9-4AB6-8A94-4DBC66916E3F}" type="pres">
      <dgm:prSet presAssocID="{6AB95078-5966-4E5B-B920-EBE38BAD808A}" presName="sp" presStyleCnt="0"/>
      <dgm:spPr/>
    </dgm:pt>
    <dgm:pt modelId="{B59FE482-7BDD-4A22-A2D9-509FD3DCDC20}" type="pres">
      <dgm:prSet presAssocID="{3E4ECA91-98C2-498D-9138-3D8A0429D70E}" presName="linNode" presStyleCnt="0"/>
      <dgm:spPr/>
    </dgm:pt>
    <dgm:pt modelId="{1DD6C03E-8D75-4BE2-8607-6F15359CFE08}" type="pres">
      <dgm:prSet presAssocID="{3E4ECA91-98C2-498D-9138-3D8A0429D70E}" presName="parentText" presStyleLbl="node1" presStyleIdx="2" presStyleCnt="6" custScaleX="104526" custScaleY="40673" custLinFactNeighborX="73457" custLinFactNeighborY="-6533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6CCB20-8317-4734-AA93-1A0CFF615517}" type="pres">
      <dgm:prSet presAssocID="{E6F449A0-D8CB-4D3F-B982-E2B3963EE68C}" presName="sp" presStyleCnt="0"/>
      <dgm:spPr/>
    </dgm:pt>
    <dgm:pt modelId="{5782F34C-F9BC-499B-B25E-54C1319DE758}" type="pres">
      <dgm:prSet presAssocID="{0DCBB31F-B6DF-4013-8DAD-8AB79364AE6A}" presName="linNode" presStyleCnt="0"/>
      <dgm:spPr/>
    </dgm:pt>
    <dgm:pt modelId="{7347FD93-C1B0-4FFA-BF59-EA14ED30E017}" type="pres">
      <dgm:prSet presAssocID="{0DCBB31F-B6DF-4013-8DAD-8AB79364AE6A}" presName="parentText" presStyleLbl="node1" presStyleIdx="3" presStyleCnt="6" custScaleX="85185" custScaleY="18365" custLinFactNeighborX="91461" custLinFactNeighborY="-6774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2531A4-CDC6-4C1C-BA29-09FFC53AC3AD}" type="pres">
      <dgm:prSet presAssocID="{EDE57AC6-D5A1-4A62-B93F-7355F87D2979}" presName="sp" presStyleCnt="0"/>
      <dgm:spPr/>
    </dgm:pt>
    <dgm:pt modelId="{FD10C44C-F5D9-486A-932A-CE7B5C7FC162}" type="pres">
      <dgm:prSet presAssocID="{46BCDC05-C8C3-483C-9056-6DF67541C9F6}" presName="linNode" presStyleCnt="0"/>
      <dgm:spPr/>
    </dgm:pt>
    <dgm:pt modelId="{9A9ABE0D-2B52-4D77-98FD-7796877CDE76}" type="pres">
      <dgm:prSet presAssocID="{46BCDC05-C8C3-483C-9056-6DF67541C9F6}" presName="parentText" presStyleLbl="node1" presStyleIdx="4" presStyleCnt="6" custScaleX="87448" custScaleY="15233" custLinFactNeighborX="91461" custLinFactNeighborY="-678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A3FB93-91D6-4561-ACE0-97C5792A9D52}" type="pres">
      <dgm:prSet presAssocID="{5B6F87AC-6E27-4893-8F6E-C96D9288BEA0}" presName="sp" presStyleCnt="0"/>
      <dgm:spPr/>
    </dgm:pt>
    <dgm:pt modelId="{5A18801E-29AC-4DFF-8D7A-3099C34703DA}" type="pres">
      <dgm:prSet presAssocID="{C5DDD67B-5AAF-472D-BA36-7C8CB51129AC}" presName="linNode" presStyleCnt="0"/>
      <dgm:spPr/>
    </dgm:pt>
    <dgm:pt modelId="{9AEB8134-2BE0-4E0E-ABC9-675B3945EDDC}" type="pres">
      <dgm:prSet presAssocID="{C5DDD67B-5AAF-472D-BA36-7C8CB51129AC}" presName="parentText" presStyleLbl="node1" presStyleIdx="5" presStyleCnt="6" custScaleX="85802" custScaleY="16392" custLinFactNeighborX="91461" custLinFactNeighborY="-6807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E7C58E1-DD20-4777-BBB2-39946FA1D955}" srcId="{44719C5C-48E4-4D3B-870F-75485956CC6F}" destId="{0DCBB31F-B6DF-4013-8DAD-8AB79364AE6A}" srcOrd="3" destOrd="0" parTransId="{97732034-485A-469B-8BE7-4F9D31D832DE}" sibTransId="{EDE57AC6-D5A1-4A62-B93F-7355F87D2979}"/>
    <dgm:cxn modelId="{CC31907B-F051-4792-A2CD-B068D17FAC52}" type="presOf" srcId="{0DCBB31F-B6DF-4013-8DAD-8AB79364AE6A}" destId="{7347FD93-C1B0-4FFA-BF59-EA14ED30E017}" srcOrd="0" destOrd="0" presId="urn:microsoft.com/office/officeart/2005/8/layout/vList5"/>
    <dgm:cxn modelId="{EB1C70A2-7B07-4C8C-851C-BF00E01A222E}" type="presOf" srcId="{3E4ECA91-98C2-498D-9138-3D8A0429D70E}" destId="{1DD6C03E-8D75-4BE2-8607-6F15359CFE08}" srcOrd="0" destOrd="0" presId="urn:microsoft.com/office/officeart/2005/8/layout/vList5"/>
    <dgm:cxn modelId="{F24B1E70-59BE-41F6-A4F1-F0F725D28AFE}" type="presOf" srcId="{9A7AA6FB-8CA4-4D2E-B626-A5CE3569E1D8}" destId="{85CC72EC-1FBA-46A7-AC9F-CC0B1A1682C7}" srcOrd="0" destOrd="0" presId="urn:microsoft.com/office/officeart/2005/8/layout/vList5"/>
    <dgm:cxn modelId="{A83F8A98-725F-4A09-B44F-724786AFB9AA}" srcId="{44719C5C-48E4-4D3B-870F-75485956CC6F}" destId="{3E4ECA91-98C2-498D-9138-3D8A0429D70E}" srcOrd="2" destOrd="0" parTransId="{3C7E6BAF-18BF-4603-B80B-E879154C2CF4}" sibTransId="{E6F449A0-D8CB-4D3F-B982-E2B3963EE68C}"/>
    <dgm:cxn modelId="{821963EE-640F-4D84-A2EA-482986D5C7AA}" type="presOf" srcId="{C5DDD67B-5AAF-472D-BA36-7C8CB51129AC}" destId="{9AEB8134-2BE0-4E0E-ABC9-675B3945EDDC}" srcOrd="0" destOrd="0" presId="urn:microsoft.com/office/officeart/2005/8/layout/vList5"/>
    <dgm:cxn modelId="{95D2AD06-1AA9-4D5C-8A07-E6B73E9883A4}" srcId="{44719C5C-48E4-4D3B-870F-75485956CC6F}" destId="{0F211E93-C8B4-4784-9898-8CB9BF2E7225}" srcOrd="1" destOrd="0" parTransId="{FAB1756E-659C-4905-87CF-53DD6B48F228}" sibTransId="{6AB95078-5966-4E5B-B920-EBE38BAD808A}"/>
    <dgm:cxn modelId="{CDBC9293-D2B4-45A5-9D6C-606508151534}" type="presOf" srcId="{44719C5C-48E4-4D3B-870F-75485956CC6F}" destId="{FD53F0A4-3FF4-4BBA-BB01-EA2761FC1AB8}" srcOrd="0" destOrd="0" presId="urn:microsoft.com/office/officeart/2005/8/layout/vList5"/>
    <dgm:cxn modelId="{A4DCCF1C-ABBD-47DA-8188-EF776FBBCEB7}" type="presOf" srcId="{46BCDC05-C8C3-483C-9056-6DF67541C9F6}" destId="{9A9ABE0D-2B52-4D77-98FD-7796877CDE76}" srcOrd="0" destOrd="0" presId="urn:microsoft.com/office/officeart/2005/8/layout/vList5"/>
    <dgm:cxn modelId="{C0218579-8978-434C-A7AA-C7893A31F39A}" srcId="{44719C5C-48E4-4D3B-870F-75485956CC6F}" destId="{9A7AA6FB-8CA4-4D2E-B626-A5CE3569E1D8}" srcOrd="0" destOrd="0" parTransId="{A37D60BF-2BA4-4B33-9F17-13A0029B24B7}" sibTransId="{FBB23078-0451-4529-A594-FB2CD52D8C64}"/>
    <dgm:cxn modelId="{B49DEBB4-BC6F-4CFD-8329-69CA3323B0A5}" srcId="{44719C5C-48E4-4D3B-870F-75485956CC6F}" destId="{46BCDC05-C8C3-483C-9056-6DF67541C9F6}" srcOrd="4" destOrd="0" parTransId="{5D0C93CC-8592-4B43-9247-5744A0367B04}" sibTransId="{5B6F87AC-6E27-4893-8F6E-C96D9288BEA0}"/>
    <dgm:cxn modelId="{9BD3533F-2A3E-4958-AE6C-371104995A93}" type="presOf" srcId="{0F211E93-C8B4-4784-9898-8CB9BF2E7225}" destId="{BB6EBA83-C383-45CC-BB3A-2A8EC4EB2FDA}" srcOrd="0" destOrd="0" presId="urn:microsoft.com/office/officeart/2005/8/layout/vList5"/>
    <dgm:cxn modelId="{6A7D1917-1A38-4B39-8CA2-EFACB0FF8F26}" srcId="{44719C5C-48E4-4D3B-870F-75485956CC6F}" destId="{C5DDD67B-5AAF-472D-BA36-7C8CB51129AC}" srcOrd="5" destOrd="0" parTransId="{3BAA59C6-56D6-40AB-AA90-EC58F2BD0AFE}" sibTransId="{2B507D16-3C18-47D0-897B-4B66F957ACEF}"/>
    <dgm:cxn modelId="{A0E3663D-48FB-4E36-930F-FC0D4E5F411B}" type="presParOf" srcId="{FD53F0A4-3FF4-4BBA-BB01-EA2761FC1AB8}" destId="{FDE43571-C36C-463E-972A-41322B9174DB}" srcOrd="0" destOrd="0" presId="urn:microsoft.com/office/officeart/2005/8/layout/vList5"/>
    <dgm:cxn modelId="{61E19BC2-43FA-4888-A8B5-37768AFAAAAC}" type="presParOf" srcId="{FDE43571-C36C-463E-972A-41322B9174DB}" destId="{85CC72EC-1FBA-46A7-AC9F-CC0B1A1682C7}" srcOrd="0" destOrd="0" presId="urn:microsoft.com/office/officeart/2005/8/layout/vList5"/>
    <dgm:cxn modelId="{A555AC89-0513-4024-A304-DDE78FD5657F}" type="presParOf" srcId="{FD53F0A4-3FF4-4BBA-BB01-EA2761FC1AB8}" destId="{19F135BF-E07F-4E28-A10E-5508DB161E51}" srcOrd="1" destOrd="0" presId="urn:microsoft.com/office/officeart/2005/8/layout/vList5"/>
    <dgm:cxn modelId="{50AC26C1-9D71-42B0-B1C1-15B440C6C0BC}" type="presParOf" srcId="{FD53F0A4-3FF4-4BBA-BB01-EA2761FC1AB8}" destId="{09F42E9D-01F0-47E6-866C-46B80A849F3C}" srcOrd="2" destOrd="0" presId="urn:microsoft.com/office/officeart/2005/8/layout/vList5"/>
    <dgm:cxn modelId="{B957510F-799D-443F-9EAE-E9BBE53B8F2B}" type="presParOf" srcId="{09F42E9D-01F0-47E6-866C-46B80A849F3C}" destId="{BB6EBA83-C383-45CC-BB3A-2A8EC4EB2FDA}" srcOrd="0" destOrd="0" presId="urn:microsoft.com/office/officeart/2005/8/layout/vList5"/>
    <dgm:cxn modelId="{0E862F54-B147-43C2-BF35-416EB46CE8DD}" type="presParOf" srcId="{FD53F0A4-3FF4-4BBA-BB01-EA2761FC1AB8}" destId="{A8414491-2FE9-4AB6-8A94-4DBC66916E3F}" srcOrd="3" destOrd="0" presId="urn:microsoft.com/office/officeart/2005/8/layout/vList5"/>
    <dgm:cxn modelId="{ADF4FFB4-3728-4699-B4BC-45E89951B78C}" type="presParOf" srcId="{FD53F0A4-3FF4-4BBA-BB01-EA2761FC1AB8}" destId="{B59FE482-7BDD-4A22-A2D9-509FD3DCDC20}" srcOrd="4" destOrd="0" presId="urn:microsoft.com/office/officeart/2005/8/layout/vList5"/>
    <dgm:cxn modelId="{A7D54713-E43B-46A2-A760-3CBB58267ED0}" type="presParOf" srcId="{B59FE482-7BDD-4A22-A2D9-509FD3DCDC20}" destId="{1DD6C03E-8D75-4BE2-8607-6F15359CFE08}" srcOrd="0" destOrd="0" presId="urn:microsoft.com/office/officeart/2005/8/layout/vList5"/>
    <dgm:cxn modelId="{88E12F4B-BAD5-4B8C-8D61-C0FC1D667B24}" type="presParOf" srcId="{FD53F0A4-3FF4-4BBA-BB01-EA2761FC1AB8}" destId="{836CCB20-8317-4734-AA93-1A0CFF615517}" srcOrd="5" destOrd="0" presId="urn:microsoft.com/office/officeart/2005/8/layout/vList5"/>
    <dgm:cxn modelId="{21B23A2D-D536-413A-BDEE-0FBEB5C9F7AA}" type="presParOf" srcId="{FD53F0A4-3FF4-4BBA-BB01-EA2761FC1AB8}" destId="{5782F34C-F9BC-499B-B25E-54C1319DE758}" srcOrd="6" destOrd="0" presId="urn:microsoft.com/office/officeart/2005/8/layout/vList5"/>
    <dgm:cxn modelId="{4465C02A-5415-40DB-B313-925FB5798FAC}" type="presParOf" srcId="{5782F34C-F9BC-499B-B25E-54C1319DE758}" destId="{7347FD93-C1B0-4FFA-BF59-EA14ED30E017}" srcOrd="0" destOrd="0" presId="urn:microsoft.com/office/officeart/2005/8/layout/vList5"/>
    <dgm:cxn modelId="{34ED53B7-3E22-4F0D-85B7-661C02032EB9}" type="presParOf" srcId="{FD53F0A4-3FF4-4BBA-BB01-EA2761FC1AB8}" destId="{7C2531A4-CDC6-4C1C-BA29-09FFC53AC3AD}" srcOrd="7" destOrd="0" presId="urn:microsoft.com/office/officeart/2005/8/layout/vList5"/>
    <dgm:cxn modelId="{D18522F2-BBEF-4A94-8712-A47A699B8EAD}" type="presParOf" srcId="{FD53F0A4-3FF4-4BBA-BB01-EA2761FC1AB8}" destId="{FD10C44C-F5D9-486A-932A-CE7B5C7FC162}" srcOrd="8" destOrd="0" presId="urn:microsoft.com/office/officeart/2005/8/layout/vList5"/>
    <dgm:cxn modelId="{6F643290-C2A6-4ABE-9CD5-468A9BA374B0}" type="presParOf" srcId="{FD10C44C-F5D9-486A-932A-CE7B5C7FC162}" destId="{9A9ABE0D-2B52-4D77-98FD-7796877CDE76}" srcOrd="0" destOrd="0" presId="urn:microsoft.com/office/officeart/2005/8/layout/vList5"/>
    <dgm:cxn modelId="{A80F036E-9F01-41B0-81B9-ECEAA85FA819}" type="presParOf" srcId="{FD53F0A4-3FF4-4BBA-BB01-EA2761FC1AB8}" destId="{74A3FB93-91D6-4561-ACE0-97C5792A9D52}" srcOrd="9" destOrd="0" presId="urn:microsoft.com/office/officeart/2005/8/layout/vList5"/>
    <dgm:cxn modelId="{4EE0B32D-BAA6-45F9-A983-DBDB3DD710F5}" type="presParOf" srcId="{FD53F0A4-3FF4-4BBA-BB01-EA2761FC1AB8}" destId="{5A18801E-29AC-4DFF-8D7A-3099C34703DA}" srcOrd="10" destOrd="0" presId="urn:microsoft.com/office/officeart/2005/8/layout/vList5"/>
    <dgm:cxn modelId="{9322D4DB-B485-4F30-83DC-476A5E7FFDBE}" type="presParOf" srcId="{5A18801E-29AC-4DFF-8D7A-3099C34703DA}" destId="{9AEB8134-2BE0-4E0E-ABC9-675B3945ED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618B6-F20C-4C92-9C82-A00DD87A547E}">
      <dsp:nvSpPr>
        <dsp:cNvPr id="0" name=""/>
        <dsp:cNvSpPr/>
      </dsp:nvSpPr>
      <dsp:spPr>
        <a:xfrm>
          <a:off x="259376" y="659482"/>
          <a:ext cx="2966068" cy="505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Ekološki problem današnjice</a:t>
          </a:r>
          <a:endParaRPr lang="hr-HR" sz="1100" kern="1200" dirty="0"/>
        </a:p>
      </dsp:txBody>
      <dsp:txXfrm>
        <a:off x="259376" y="659482"/>
        <a:ext cx="2966068" cy="505023"/>
      </dsp:txXfrm>
    </dsp:sp>
    <dsp:sp modelId="{29F15D35-6537-4E2A-948C-885627B248FD}">
      <dsp:nvSpPr>
        <dsp:cNvPr id="0" name=""/>
        <dsp:cNvSpPr/>
      </dsp:nvSpPr>
      <dsp:spPr>
        <a:xfrm>
          <a:off x="257104" y="1482915"/>
          <a:ext cx="2968967" cy="554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Uzroci globalnog zagrijavanja</a:t>
          </a:r>
          <a:endParaRPr lang="hr-HR" sz="1100" kern="1200" dirty="0"/>
        </a:p>
      </dsp:txBody>
      <dsp:txXfrm>
        <a:off x="257104" y="1482915"/>
        <a:ext cx="2968967" cy="554580"/>
      </dsp:txXfrm>
    </dsp:sp>
    <dsp:sp modelId="{6DCDDCBE-6334-4257-8096-3EA97F32B0AA}">
      <dsp:nvSpPr>
        <dsp:cNvPr id="0" name=""/>
        <dsp:cNvSpPr/>
      </dsp:nvSpPr>
      <dsp:spPr>
        <a:xfrm>
          <a:off x="281048" y="2312482"/>
          <a:ext cx="2936380" cy="520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Posljedice globalnog zagrijavanja</a:t>
          </a:r>
          <a:endParaRPr lang="hr-HR" sz="1100" kern="1200" dirty="0"/>
        </a:p>
      </dsp:txBody>
      <dsp:txXfrm>
        <a:off x="281048" y="2312482"/>
        <a:ext cx="2936380" cy="520017"/>
      </dsp:txXfrm>
    </dsp:sp>
    <dsp:sp modelId="{077E740D-5EA1-4DD6-8463-2731DD2C7B62}">
      <dsp:nvSpPr>
        <dsp:cNvPr id="0" name=""/>
        <dsp:cNvSpPr/>
      </dsp:nvSpPr>
      <dsp:spPr>
        <a:xfrm>
          <a:off x="257104" y="3062693"/>
          <a:ext cx="2999719" cy="429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Zašto se Zemlja zagrijava? –Efekt staklenika</a:t>
          </a:r>
          <a:endParaRPr lang="hr-HR" sz="1100" kern="1200" dirty="0"/>
        </a:p>
      </dsp:txBody>
      <dsp:txXfrm>
        <a:off x="257104" y="3062693"/>
        <a:ext cx="2999719" cy="429721"/>
      </dsp:txXfrm>
    </dsp:sp>
    <dsp:sp modelId="{B42F1BC4-1297-4BBC-A73F-D05D84FA405A}">
      <dsp:nvSpPr>
        <dsp:cNvPr id="0" name=""/>
        <dsp:cNvSpPr/>
      </dsp:nvSpPr>
      <dsp:spPr>
        <a:xfrm>
          <a:off x="257104" y="3745006"/>
          <a:ext cx="3015080" cy="459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Koja su rješenja?</a:t>
          </a:r>
          <a:endParaRPr lang="hr-HR" sz="1100" kern="1200" dirty="0"/>
        </a:p>
      </dsp:txBody>
      <dsp:txXfrm>
        <a:off x="257104" y="3745006"/>
        <a:ext cx="3015080" cy="459982"/>
      </dsp:txXfrm>
    </dsp:sp>
    <dsp:sp modelId="{ADB85C7F-D8BE-4094-BF98-57189E16AECC}">
      <dsp:nvSpPr>
        <dsp:cNvPr id="0" name=""/>
        <dsp:cNvSpPr/>
      </dsp:nvSpPr>
      <dsp:spPr>
        <a:xfrm>
          <a:off x="4038586" y="657454"/>
          <a:ext cx="3062584" cy="540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Kako sprječiti klimatsku katastrofu?</a:t>
          </a:r>
          <a:endParaRPr lang="hr-HR" sz="1100" kern="1200" dirty="0"/>
        </a:p>
      </dsp:txBody>
      <dsp:txXfrm>
        <a:off x="4038586" y="657454"/>
        <a:ext cx="3062584" cy="540125"/>
      </dsp:txXfrm>
    </dsp:sp>
    <dsp:sp modelId="{2EC41E11-20F8-46EB-81E0-936DCF0F4FC9}">
      <dsp:nvSpPr>
        <dsp:cNvPr id="0" name=""/>
        <dsp:cNvSpPr/>
      </dsp:nvSpPr>
      <dsp:spPr>
        <a:xfrm>
          <a:off x="4724411" y="1397396"/>
          <a:ext cx="2962656" cy="3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*Manje putovanja avionom</a:t>
          </a:r>
          <a:endParaRPr lang="hr-HR" sz="1100" kern="1200" dirty="0"/>
        </a:p>
      </dsp:txBody>
      <dsp:txXfrm>
        <a:off x="4724411" y="1397396"/>
        <a:ext cx="2962656" cy="339778"/>
      </dsp:txXfrm>
    </dsp:sp>
    <dsp:sp modelId="{05DCDA9F-EEF3-4686-865F-6F7098C2DE5D}">
      <dsp:nvSpPr>
        <dsp:cNvPr id="0" name=""/>
        <dsp:cNvSpPr/>
      </dsp:nvSpPr>
      <dsp:spPr>
        <a:xfrm>
          <a:off x="4724411" y="1890691"/>
          <a:ext cx="2962656" cy="3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*Auto</a:t>
          </a:r>
          <a:endParaRPr lang="hr-HR" sz="1100" kern="1200" dirty="0"/>
        </a:p>
      </dsp:txBody>
      <dsp:txXfrm>
        <a:off x="4724411" y="1890691"/>
        <a:ext cx="2962656" cy="339778"/>
      </dsp:txXfrm>
    </dsp:sp>
    <dsp:sp modelId="{7773D758-A8E4-4B2B-93D7-B57D71FB086A}">
      <dsp:nvSpPr>
        <dsp:cNvPr id="0" name=""/>
        <dsp:cNvSpPr/>
      </dsp:nvSpPr>
      <dsp:spPr>
        <a:xfrm>
          <a:off x="4724411" y="2383985"/>
          <a:ext cx="2962656" cy="3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*Upotreba struje</a:t>
          </a:r>
          <a:endParaRPr lang="hr-HR" sz="1100" kern="1200" dirty="0"/>
        </a:p>
      </dsp:txBody>
      <dsp:txXfrm>
        <a:off x="4724411" y="2383985"/>
        <a:ext cx="2962656" cy="339778"/>
      </dsp:txXfrm>
    </dsp:sp>
    <dsp:sp modelId="{923771D2-5734-447E-8587-FA4DDF33FED4}">
      <dsp:nvSpPr>
        <dsp:cNvPr id="0" name=""/>
        <dsp:cNvSpPr/>
      </dsp:nvSpPr>
      <dsp:spPr>
        <a:xfrm>
          <a:off x="4724411" y="2877279"/>
          <a:ext cx="2962656" cy="3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" action="ppaction://hlinksldjump"/>
            </a:rPr>
            <a:t>*Grijanje</a:t>
          </a:r>
          <a:endParaRPr lang="hr-HR" sz="1100" kern="1200" dirty="0"/>
        </a:p>
      </dsp:txBody>
      <dsp:txXfrm>
        <a:off x="4724411" y="2877279"/>
        <a:ext cx="2962656" cy="3397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7A47C-1DAC-4D43-AB3F-F1B32C37CE62}">
      <dsp:nvSpPr>
        <dsp:cNvPr id="0" name=""/>
        <dsp:cNvSpPr/>
      </dsp:nvSpPr>
      <dsp:spPr>
        <a:xfrm>
          <a:off x="228595" y="152401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Savjeti za očuvanje energije</a:t>
          </a:r>
          <a:endParaRPr lang="hr-HR" sz="1200" kern="1200" dirty="0"/>
        </a:p>
      </dsp:txBody>
      <dsp:txXfrm>
        <a:off x="228595" y="152401"/>
        <a:ext cx="2962656" cy="481215"/>
      </dsp:txXfrm>
    </dsp:sp>
    <dsp:sp modelId="{50824CC7-ACE2-429B-8535-08CF4EC2C902}">
      <dsp:nvSpPr>
        <dsp:cNvPr id="0" name=""/>
        <dsp:cNvSpPr/>
      </dsp:nvSpPr>
      <dsp:spPr>
        <a:xfrm>
          <a:off x="228595" y="838199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Zagađenost</a:t>
          </a:r>
          <a:endParaRPr lang="hr-HR" sz="1200" kern="1200" dirty="0"/>
        </a:p>
      </dsp:txBody>
      <dsp:txXfrm>
        <a:off x="228595" y="838199"/>
        <a:ext cx="2962656" cy="481215"/>
      </dsp:txXfrm>
    </dsp:sp>
    <dsp:sp modelId="{02760EB5-0972-46E0-9130-E1999897988D}">
      <dsp:nvSpPr>
        <dsp:cNvPr id="0" name=""/>
        <dsp:cNvSpPr/>
      </dsp:nvSpPr>
      <dsp:spPr>
        <a:xfrm>
          <a:off x="228595" y="1600199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Opasnost prirodnog plina</a:t>
          </a:r>
          <a:endParaRPr lang="hr-HR" sz="1200" kern="1200" dirty="0"/>
        </a:p>
      </dsp:txBody>
      <dsp:txXfrm>
        <a:off x="228595" y="1600199"/>
        <a:ext cx="2962656" cy="481215"/>
      </dsp:txXfrm>
    </dsp:sp>
    <dsp:sp modelId="{4A48998E-B758-474A-8F96-3CE3EBC59334}">
      <dsp:nvSpPr>
        <dsp:cNvPr id="0" name=""/>
        <dsp:cNvSpPr/>
      </dsp:nvSpPr>
      <dsp:spPr>
        <a:xfrm>
          <a:off x="228595" y="2362198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Opasnost nuklearne energije</a:t>
          </a:r>
          <a:endParaRPr lang="hr-HR" sz="1200" kern="1200" dirty="0"/>
        </a:p>
      </dsp:txBody>
      <dsp:txXfrm>
        <a:off x="228595" y="2362198"/>
        <a:ext cx="2962656" cy="481215"/>
      </dsp:txXfrm>
    </dsp:sp>
    <dsp:sp modelId="{F565BCDB-D70D-4C79-ABDB-4530E0A5845C}">
      <dsp:nvSpPr>
        <dsp:cNvPr id="0" name=""/>
        <dsp:cNvSpPr/>
      </dsp:nvSpPr>
      <dsp:spPr>
        <a:xfrm>
          <a:off x="228595" y="3124202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Opasnost biogoriva</a:t>
          </a:r>
          <a:endParaRPr lang="hr-HR" sz="1200" kern="1200" dirty="0"/>
        </a:p>
      </dsp:txBody>
      <dsp:txXfrm>
        <a:off x="228595" y="3124202"/>
        <a:ext cx="2962656" cy="481215"/>
      </dsp:txXfrm>
    </dsp:sp>
    <dsp:sp modelId="{476CDEEB-3FFA-41ED-9EE4-B5741ECB9DBF}">
      <dsp:nvSpPr>
        <dsp:cNvPr id="0" name=""/>
        <dsp:cNvSpPr/>
      </dsp:nvSpPr>
      <dsp:spPr>
        <a:xfrm>
          <a:off x="4190999" y="152401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Obnovljivi izvori energije</a:t>
          </a:r>
          <a:endParaRPr lang="hr-HR" sz="1200" kern="1200" dirty="0"/>
        </a:p>
      </dsp:txBody>
      <dsp:txXfrm>
        <a:off x="4190999" y="152401"/>
        <a:ext cx="2962656" cy="481215"/>
      </dsp:txXfrm>
    </dsp:sp>
    <dsp:sp modelId="{44D25502-1A59-4BD4-93C1-18B6A56A1EA4}">
      <dsp:nvSpPr>
        <dsp:cNvPr id="0" name=""/>
        <dsp:cNvSpPr/>
      </dsp:nvSpPr>
      <dsp:spPr>
        <a:xfrm>
          <a:off x="4190999" y="838199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Ciljevi i pozitivne strane obnovljivih izvora energije</a:t>
          </a:r>
          <a:endParaRPr lang="hr-HR" sz="1200" kern="1200" dirty="0"/>
        </a:p>
      </dsp:txBody>
      <dsp:txXfrm>
        <a:off x="4190999" y="838199"/>
        <a:ext cx="2962656" cy="481215"/>
      </dsp:txXfrm>
    </dsp:sp>
    <dsp:sp modelId="{0A58E778-29AE-4EBF-AE94-86B82CDDC155}">
      <dsp:nvSpPr>
        <dsp:cNvPr id="0" name=""/>
        <dsp:cNvSpPr/>
      </dsp:nvSpPr>
      <dsp:spPr>
        <a:xfrm>
          <a:off x="4190999" y="1600199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Transport</a:t>
          </a:r>
          <a:endParaRPr lang="hr-HR" sz="1200" kern="1200" dirty="0"/>
        </a:p>
      </dsp:txBody>
      <dsp:txXfrm>
        <a:off x="4190999" y="1600199"/>
        <a:ext cx="2962656" cy="481215"/>
      </dsp:txXfrm>
    </dsp:sp>
    <dsp:sp modelId="{57DB5CC3-18FE-480C-B974-E4F020C31A95}">
      <dsp:nvSpPr>
        <dsp:cNvPr id="0" name=""/>
        <dsp:cNvSpPr/>
      </dsp:nvSpPr>
      <dsp:spPr>
        <a:xfrm>
          <a:off x="4190999" y="2362198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hlinkClick xmlns:r="http://schemas.openxmlformats.org/officeDocument/2006/relationships" r:id="" action="ppaction://hlinksldjump"/>
            </a:rPr>
            <a:t>Grijanje i hlađenje</a:t>
          </a:r>
          <a:endParaRPr lang="hr-HR" sz="1200" kern="1200" dirty="0"/>
        </a:p>
      </dsp:txBody>
      <dsp:txXfrm>
        <a:off x="4190999" y="2362198"/>
        <a:ext cx="2962656" cy="4812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C72EC-1FBA-46A7-AC9F-CC0B1A1682C7}">
      <dsp:nvSpPr>
        <dsp:cNvPr id="0" name=""/>
        <dsp:cNvSpPr/>
      </dsp:nvSpPr>
      <dsp:spPr>
        <a:xfrm>
          <a:off x="304794" y="609595"/>
          <a:ext cx="3115055" cy="970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hlinkClick xmlns:r="http://schemas.openxmlformats.org/officeDocument/2006/relationships" r:id="" action="ppaction://hlinksldjump"/>
            </a:rPr>
            <a:t>Pozitivne strane obnovljivih izvora energije</a:t>
          </a:r>
          <a:endParaRPr lang="hr-HR" sz="1600" kern="1200" dirty="0"/>
        </a:p>
      </dsp:txBody>
      <dsp:txXfrm>
        <a:off x="304794" y="609595"/>
        <a:ext cx="3115055" cy="970290"/>
      </dsp:txXfrm>
    </dsp:sp>
    <dsp:sp modelId="{BB6EBA83-C383-45CC-BB3A-2A8EC4EB2FDA}">
      <dsp:nvSpPr>
        <dsp:cNvPr id="0" name=""/>
        <dsp:cNvSpPr/>
      </dsp:nvSpPr>
      <dsp:spPr>
        <a:xfrm>
          <a:off x="304794" y="1981189"/>
          <a:ext cx="3133364" cy="904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hlinkClick xmlns:r="http://schemas.openxmlformats.org/officeDocument/2006/relationships" r:id="" action="ppaction://hlinksldjump"/>
            </a:rPr>
            <a:t>Troškovi energije</a:t>
          </a:r>
          <a:endParaRPr lang="hr-HR" sz="1600" kern="1200" dirty="0"/>
        </a:p>
      </dsp:txBody>
      <dsp:txXfrm>
        <a:off x="304794" y="1981189"/>
        <a:ext cx="3133364" cy="904925"/>
      </dsp:txXfrm>
    </dsp:sp>
    <dsp:sp modelId="{1DD6C03E-8D75-4BE2-8607-6F15359CFE08}">
      <dsp:nvSpPr>
        <dsp:cNvPr id="0" name=""/>
        <dsp:cNvSpPr/>
      </dsp:nvSpPr>
      <dsp:spPr>
        <a:xfrm>
          <a:off x="4724396" y="609595"/>
          <a:ext cx="3096745" cy="93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hlinkClick xmlns:r="http://schemas.openxmlformats.org/officeDocument/2006/relationships" r:id="" action="ppaction://hlinksldjump"/>
            </a:rPr>
            <a:t>Solarna energija</a:t>
          </a:r>
          <a:endParaRPr lang="hr-HR" sz="1600" kern="1200" dirty="0"/>
        </a:p>
      </dsp:txBody>
      <dsp:txXfrm>
        <a:off x="4724396" y="609595"/>
        <a:ext cx="3096745" cy="931208"/>
      </dsp:txXfrm>
    </dsp:sp>
    <dsp:sp modelId="{7347FD93-C1B0-4FFA-BF59-EA14ED30E017}">
      <dsp:nvSpPr>
        <dsp:cNvPr id="0" name=""/>
        <dsp:cNvSpPr/>
      </dsp:nvSpPr>
      <dsp:spPr>
        <a:xfrm>
          <a:off x="5257792" y="1600193"/>
          <a:ext cx="2523738" cy="420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hlinkClick xmlns:r="http://schemas.openxmlformats.org/officeDocument/2006/relationships" r:id="" action="ppaction://hlinksldjump"/>
            </a:rPr>
            <a:t>*Solarni kolektori</a:t>
          </a:r>
          <a:endParaRPr lang="hr-HR" sz="1600" kern="1200" dirty="0"/>
        </a:p>
      </dsp:txBody>
      <dsp:txXfrm>
        <a:off x="5257792" y="1600193"/>
        <a:ext cx="2523738" cy="420466"/>
      </dsp:txXfrm>
    </dsp:sp>
    <dsp:sp modelId="{9A9ABE0D-2B52-4D77-98FD-7796877CDE76}">
      <dsp:nvSpPr>
        <dsp:cNvPr id="0" name=""/>
        <dsp:cNvSpPr/>
      </dsp:nvSpPr>
      <dsp:spPr>
        <a:xfrm>
          <a:off x="5257792" y="2133601"/>
          <a:ext cx="2590783" cy="348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hlinkClick xmlns:r="http://schemas.openxmlformats.org/officeDocument/2006/relationships" r:id="" action="ppaction://hlinksldjump"/>
            </a:rPr>
            <a:t>*Fotonaponske ćelije</a:t>
          </a:r>
          <a:endParaRPr lang="hr-HR" sz="1600" kern="1200" dirty="0"/>
        </a:p>
      </dsp:txBody>
      <dsp:txXfrm>
        <a:off x="5257792" y="2133601"/>
        <a:ext cx="2590783" cy="348759"/>
      </dsp:txXfrm>
    </dsp:sp>
    <dsp:sp modelId="{9AEB8134-2BE0-4E0E-ABC9-675B3945EDDC}">
      <dsp:nvSpPr>
        <dsp:cNvPr id="0" name=""/>
        <dsp:cNvSpPr/>
      </dsp:nvSpPr>
      <dsp:spPr>
        <a:xfrm>
          <a:off x="5257792" y="2590792"/>
          <a:ext cx="2542018" cy="37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hlinkClick xmlns:r="http://schemas.openxmlformats.org/officeDocument/2006/relationships" r:id="" action="ppaction://hlinksldjump"/>
            </a:rPr>
            <a:t>*Solarni sustavi</a:t>
          </a:r>
          <a:endParaRPr lang="hr-HR" sz="1600" kern="1200" dirty="0"/>
        </a:p>
      </dsp:txBody>
      <dsp:txXfrm>
        <a:off x="5257792" y="2590792"/>
        <a:ext cx="2542018" cy="37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543800" cy="2514600"/>
          </a:xfrm>
        </p:spPr>
        <p:txBody>
          <a:bodyPr/>
          <a:lstStyle/>
          <a:p>
            <a:r>
              <a:rPr lang="hr-HR" dirty="0" smtClean="0"/>
              <a:t>Održivost energije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867400"/>
            <a:ext cx="4953000" cy="457200"/>
          </a:xfrm>
        </p:spPr>
        <p:txBody>
          <a:bodyPr/>
          <a:lstStyle/>
          <a:p>
            <a:r>
              <a:rPr lang="hr-HR" dirty="0" smtClean="0"/>
              <a:t>Izradila:Iva Vidanec,2.a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7719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/>
              <a:t>Zašto se Zemlja zagrijava? - Efekt staklenika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2209800"/>
          </a:xfrm>
        </p:spPr>
        <p:txBody>
          <a:bodyPr/>
          <a:lstStyle/>
          <a:p>
            <a:r>
              <a:rPr lang="vi-VN" dirty="0"/>
              <a:t>Para u atmosferi i prirodni plinovi dopuštaju plasiranje Sunčeve energije na Zemlju, ali apsorbiraju toplinu koju oslobađa Zemlja</a:t>
            </a:r>
          </a:p>
          <a:p>
            <a:r>
              <a:rPr lang="vi-VN" dirty="0"/>
              <a:t>Staklenički plinovi djelomično emitiraju tu energiju i u suprotnom smjeru, natrag na Zemljinu površinu.</a:t>
            </a:r>
          </a:p>
          <a:p>
            <a:pPr marL="0" indent="0">
              <a:buNone/>
            </a:pPr>
            <a:endParaRPr lang="hr-H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0901090"/>
                  </p:ext>
                </p:extLst>
              </p:nvPr>
            </p:nvGraphicFramePr>
            <p:xfrm>
              <a:off x="1600200" y="4267200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Plin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Formula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Doprinos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Vodena</a:t>
                          </a:r>
                          <a:r>
                            <a:rPr lang="hr-HR" baseline="0" dirty="0" smtClean="0"/>
                            <a:t> para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2 </m:t>
                                    </m:r>
                                  </m:sub>
                                </m:sSub>
                                <m:r>
                                  <a:rPr lang="hr-HR" b="0" i="1" smtClean="0"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36-72%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Ugljikov dioksid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9-26%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Metan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4-9%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Ozon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3-7%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610901090"/>
                  </p:ext>
                </p:extLst>
              </p:nvPr>
            </p:nvGraphicFramePr>
            <p:xfrm>
              <a:off x="1600200" y="4267200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Plin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Formula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Doprinos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Vodena</a:t>
                          </a:r>
                          <a:r>
                            <a:rPr lang="hr-HR" baseline="0" dirty="0" smtClean="0"/>
                            <a:t> para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8197" r="-997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36-72%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Ugljikov dioksid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11667" r="-9970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9-26%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Metan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06557" r="-997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4-9%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Ozon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06557" r="-997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3-7%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953000" y="6248400"/>
            <a:ext cx="2247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Najčešći staklenički plinovi</a:t>
            </a:r>
            <a:endParaRPr lang="hr-HR" sz="1050" dirty="0"/>
          </a:p>
        </p:txBody>
      </p:sp>
    </p:spTree>
    <p:extLst>
      <p:ext uri="{BB962C8B-B14F-4D97-AF65-F5344CB8AC3E}">
        <p14:creationId xmlns="" xmlns:p14="http://schemas.microsoft.com/office/powerpoint/2010/main" val="1373783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27"/>
            <a:ext cx="8229600" cy="1371600"/>
          </a:xfrm>
        </p:spPr>
        <p:txBody>
          <a:bodyPr>
            <a:normAutofit/>
          </a:bodyPr>
          <a:lstStyle/>
          <a:p>
            <a:r>
              <a:rPr lang="hr-HR" dirty="0" smtClean="0"/>
              <a:t>Koja su rješenja?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2514600"/>
          </a:xfrm>
        </p:spPr>
        <p:txBody>
          <a:bodyPr>
            <a:normAutofit/>
          </a:bodyPr>
          <a:lstStyle/>
          <a:p>
            <a:r>
              <a:rPr lang="hr-HR" dirty="0" smtClean="0"/>
              <a:t>Proizvodnja struje preko tehnologija koje koriste vjetar,vodu i sunce</a:t>
            </a:r>
            <a:r>
              <a:rPr lang="vi-VN" dirty="0" smtClean="0"/>
              <a:t> (</a:t>
            </a:r>
            <a:r>
              <a:rPr lang="vi-VN" dirty="0"/>
              <a:t>WWS</a:t>
            </a:r>
            <a:r>
              <a:rPr lang="vi-VN" dirty="0" smtClean="0"/>
              <a:t>)</a:t>
            </a:r>
            <a:endParaRPr lang="hr-HR" dirty="0" smtClean="0"/>
          </a:p>
          <a:p>
            <a:r>
              <a:rPr lang="vi-VN" dirty="0" smtClean="0"/>
              <a:t>WWS </a:t>
            </a:r>
            <a:r>
              <a:rPr lang="vi-VN" dirty="0"/>
              <a:t>energetske </a:t>
            </a:r>
            <a:r>
              <a:rPr lang="vi-VN" dirty="0" smtClean="0"/>
              <a:t>tehnologije</a:t>
            </a:r>
            <a:r>
              <a:rPr lang="hr-HR" dirty="0" smtClean="0"/>
              <a:t>:</a:t>
            </a:r>
            <a:r>
              <a:rPr lang="vi-VN" dirty="0" smtClean="0"/>
              <a:t>turbine </a:t>
            </a:r>
            <a:r>
              <a:rPr lang="vi-VN" dirty="0"/>
              <a:t>na vjetar, koncentrirane solarne elektrane, solarne PV elektrane, krovne solarne PV panele, geotermalne elektrane, hidroelektrane, plimne turbine i uređaje na valove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4114352"/>
            <a:ext cx="30480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4" y="4107424"/>
            <a:ext cx="3422191" cy="2502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340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Kako spriječiti klimatsku katastrofu?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2743200"/>
          </a:xfrm>
        </p:spPr>
        <p:txBody>
          <a:bodyPr>
            <a:normAutofit/>
          </a:bodyPr>
          <a:lstStyle/>
          <a:p>
            <a:r>
              <a:rPr lang="hr-HR" dirty="0" smtClean="0"/>
              <a:t>Smanjenje sagorijevanja </a:t>
            </a:r>
            <a:r>
              <a:rPr lang="hr-HR" dirty="0"/>
              <a:t>fosilnih resursa (nafta, zemni plin, </a:t>
            </a:r>
            <a:r>
              <a:rPr lang="hr-HR" dirty="0" smtClean="0"/>
              <a:t>ugljen) </a:t>
            </a:r>
          </a:p>
          <a:p>
            <a:r>
              <a:rPr lang="hr-HR" dirty="0"/>
              <a:t>S</a:t>
            </a:r>
            <a:r>
              <a:rPr lang="hr-HR" dirty="0" smtClean="0"/>
              <a:t>manjenjem </a:t>
            </a:r>
            <a:r>
              <a:rPr lang="hr-HR" dirty="0"/>
              <a:t>upotrebe </a:t>
            </a:r>
            <a:r>
              <a:rPr lang="hr-HR" dirty="0" smtClean="0"/>
              <a:t>energije</a:t>
            </a:r>
          </a:p>
          <a:p>
            <a:r>
              <a:rPr lang="hr-HR" dirty="0" smtClean="0"/>
              <a:t>Korištenjem </a:t>
            </a:r>
            <a:r>
              <a:rPr lang="hr-HR" dirty="0"/>
              <a:t>alternativnih izvora energije </a:t>
            </a:r>
            <a:endParaRPr lang="hr-HR" dirty="0" smtClean="0"/>
          </a:p>
          <a:p>
            <a:r>
              <a:rPr lang="hr-HR" dirty="0" smtClean="0"/>
              <a:t>O</a:t>
            </a:r>
            <a:r>
              <a:rPr lang="vi-VN" dirty="0" smtClean="0"/>
              <a:t>duz</a:t>
            </a:r>
            <a:r>
              <a:rPr lang="hr-HR" dirty="0" smtClean="0"/>
              <a:t>imanje atmosferi</a:t>
            </a:r>
            <a:r>
              <a:rPr lang="vi-VN" dirty="0" smtClean="0"/>
              <a:t> određen</a:t>
            </a:r>
            <a:r>
              <a:rPr lang="hr-HR" dirty="0" smtClean="0"/>
              <a:t>u</a:t>
            </a:r>
            <a:r>
              <a:rPr lang="vi-VN" dirty="0" smtClean="0"/>
              <a:t> količin</a:t>
            </a:r>
            <a:r>
              <a:rPr lang="hr-HR" dirty="0" smtClean="0"/>
              <a:t>u</a:t>
            </a:r>
            <a:r>
              <a:rPr lang="vi-VN" dirty="0" smtClean="0"/>
              <a:t> </a:t>
            </a:r>
            <a:r>
              <a:rPr lang="vi-VN" dirty="0"/>
              <a:t>ugljičnog </a:t>
            </a:r>
            <a:r>
              <a:rPr lang="vi-VN" dirty="0" smtClean="0"/>
              <a:t>dioksida</a:t>
            </a:r>
            <a:r>
              <a:rPr lang="hr-HR" dirty="0" smtClean="0"/>
              <a:t>(</a:t>
            </a:r>
            <a:r>
              <a:rPr lang="vi-VN" dirty="0" smtClean="0"/>
              <a:t>pošumljavanjem</a:t>
            </a:r>
            <a:r>
              <a:rPr lang="hr-HR" dirty="0"/>
              <a:t>)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4327308"/>
            <a:ext cx="3276600" cy="218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327308"/>
            <a:ext cx="3276602" cy="2163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4635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hr-HR" dirty="0"/>
              <a:t>* Manje putovanja avionom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hr-HR" dirty="0" smtClean="0"/>
              <a:t>Avionski </a:t>
            </a:r>
            <a:r>
              <a:rPr lang="hr-HR" dirty="0"/>
              <a:t>ispušni plinovi djeluju veoma štetno na </a:t>
            </a:r>
            <a:r>
              <a:rPr lang="hr-HR" dirty="0" smtClean="0"/>
              <a:t>klimu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75395"/>
            <a:ext cx="4968363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86025"/>
            <a:ext cx="25908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56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hr-HR" dirty="0" smtClean="0"/>
              <a:t>*Auto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Prilikom </a:t>
            </a:r>
            <a:r>
              <a:rPr lang="hr-HR" dirty="0"/>
              <a:t>kratkih relacija - koristiti bicikl ili sredstva javnog prijevoza</a:t>
            </a:r>
          </a:p>
          <a:p>
            <a:r>
              <a:rPr lang="hr-HR" dirty="0"/>
              <a:t>Više </a:t>
            </a:r>
            <a:r>
              <a:rPr lang="hr-HR" dirty="0" smtClean="0"/>
              <a:t>osoba= </a:t>
            </a:r>
            <a:r>
              <a:rPr lang="hr-HR" dirty="0"/>
              <a:t>jedan automobil</a:t>
            </a:r>
          </a:p>
          <a:p>
            <a:r>
              <a:rPr lang="hr-HR" dirty="0"/>
              <a:t>Stil vožnje koji štedi </a:t>
            </a:r>
            <a:r>
              <a:rPr lang="hr-HR" dirty="0" smtClean="0"/>
              <a:t>benzin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82109"/>
            <a:ext cx="4191001" cy="2711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62400"/>
            <a:ext cx="2281237" cy="1963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2903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60020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*Upotreba </a:t>
            </a:r>
            <a:r>
              <a:rPr lang="hr-HR" dirty="0"/>
              <a:t>struje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2438400"/>
          </a:xfrm>
        </p:spPr>
        <p:txBody>
          <a:bodyPr>
            <a:normAutofit/>
          </a:bodyPr>
          <a:lstStyle/>
          <a:p>
            <a:r>
              <a:rPr lang="hr-HR" dirty="0"/>
              <a:t>Uvijek isključiti električne aparate </a:t>
            </a:r>
            <a:endParaRPr lang="hr-HR" dirty="0" smtClean="0"/>
          </a:p>
          <a:p>
            <a:r>
              <a:rPr lang="hr-HR" dirty="0" smtClean="0"/>
              <a:t>Lampe </a:t>
            </a:r>
            <a:r>
              <a:rPr lang="hr-HR" dirty="0"/>
              <a:t>koje štede električnu energiju</a:t>
            </a:r>
          </a:p>
          <a:p>
            <a:r>
              <a:rPr lang="hr-HR" dirty="0" smtClean="0"/>
              <a:t>Efikasno korištenje energije(štednja) električnih aparata </a:t>
            </a:r>
          </a:p>
          <a:p>
            <a:r>
              <a:rPr lang="hr-HR" dirty="0" smtClean="0"/>
              <a:t>Eksploatacija </a:t>
            </a:r>
            <a:r>
              <a:rPr lang="hr-HR" dirty="0"/>
              <a:t>alternativnih izvora energije (npr. vjetar, solarna energija)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3891"/>
            <a:ext cx="3235722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9339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3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60020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*Grijanje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590800"/>
          </a:xfrm>
        </p:spPr>
        <p:txBody>
          <a:bodyPr>
            <a:normAutofit/>
          </a:bodyPr>
          <a:lstStyle/>
          <a:p>
            <a:r>
              <a:rPr lang="hr-HR" dirty="0"/>
              <a:t>Ne pregrijavati prostorije</a:t>
            </a:r>
          </a:p>
          <a:p>
            <a:r>
              <a:rPr lang="hr-HR" dirty="0"/>
              <a:t>Naglo provjetravanje </a:t>
            </a:r>
            <a:r>
              <a:rPr lang="hr-HR" dirty="0" smtClean="0"/>
              <a:t>umjesto </a:t>
            </a:r>
            <a:r>
              <a:rPr lang="hr-HR" dirty="0"/>
              <a:t>trajnog </a:t>
            </a:r>
            <a:r>
              <a:rPr lang="hr-HR" dirty="0" smtClean="0"/>
              <a:t>provjetravanja</a:t>
            </a:r>
            <a:endParaRPr lang="hr-HR" dirty="0"/>
          </a:p>
          <a:p>
            <a:r>
              <a:rPr lang="hr-HR" dirty="0"/>
              <a:t>Toplotna izolacija</a:t>
            </a:r>
          </a:p>
          <a:p>
            <a:r>
              <a:rPr lang="hr-HR" dirty="0" smtClean="0"/>
              <a:t>Korištenje modernih  aparata </a:t>
            </a:r>
            <a:r>
              <a:rPr lang="hr-HR" dirty="0"/>
              <a:t>za grijanje</a:t>
            </a:r>
          </a:p>
          <a:p>
            <a:r>
              <a:rPr lang="hr-HR" dirty="0" smtClean="0"/>
              <a:t>Ugradnja sistema </a:t>
            </a:r>
            <a:r>
              <a:rPr lang="hr-HR" dirty="0"/>
              <a:t>za grijanje vode putem sunčeve energije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7" y="4216400"/>
            <a:ext cx="3251590" cy="2152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64" y="4234602"/>
            <a:ext cx="3048000" cy="2122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8936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Savjeti za očuvanje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2209800"/>
          </a:xfrm>
        </p:spPr>
        <p:txBody>
          <a:bodyPr>
            <a:normAutofit/>
          </a:bodyPr>
          <a:lstStyle/>
          <a:p>
            <a:r>
              <a:rPr lang="vi-VN" dirty="0" smtClean="0"/>
              <a:t>Proširivanje </a:t>
            </a:r>
            <a:r>
              <a:rPr lang="vi-VN" dirty="0"/>
              <a:t>ekoloških </a:t>
            </a:r>
            <a:r>
              <a:rPr lang="vi-VN" dirty="0" smtClean="0"/>
              <a:t>tehnologija</a:t>
            </a:r>
            <a:endParaRPr lang="vi-VN" dirty="0"/>
          </a:p>
          <a:p>
            <a:r>
              <a:rPr lang="vi-VN" dirty="0"/>
              <a:t>Unapređenje razvoja u području ekološke </a:t>
            </a:r>
            <a:r>
              <a:rPr lang="vi-VN" dirty="0" smtClean="0"/>
              <a:t>energije</a:t>
            </a:r>
            <a:endParaRPr lang="vi-VN" dirty="0"/>
          </a:p>
          <a:p>
            <a:r>
              <a:rPr lang="hr-HR" dirty="0" smtClean="0"/>
              <a:t>K</a:t>
            </a:r>
            <a:r>
              <a:rPr lang="vi-VN" dirty="0" smtClean="0"/>
              <a:t>orištenje </a:t>
            </a:r>
            <a:r>
              <a:rPr lang="vi-VN" dirty="0"/>
              <a:t>izvora energije koji se </a:t>
            </a:r>
            <a:r>
              <a:rPr lang="vi-VN" dirty="0" smtClean="0"/>
              <a:t>obnavljaju</a:t>
            </a:r>
            <a:endParaRPr lang="vi-VN" dirty="0"/>
          </a:p>
          <a:p>
            <a:r>
              <a:rPr lang="hr-HR" dirty="0"/>
              <a:t>Č</a:t>
            </a:r>
            <a:r>
              <a:rPr lang="vi-VN" dirty="0" smtClean="0"/>
              <a:t>ešće </a:t>
            </a:r>
            <a:r>
              <a:rPr lang="vi-VN" dirty="0"/>
              <a:t>korištenje aparata koji štede energiju i vodu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438236"/>
            <a:ext cx="3810000" cy="2914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5" y="3494777"/>
            <a:ext cx="3696855" cy="2772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09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Rasvjeta i električni uređaji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2133600"/>
          </a:xfrm>
        </p:spPr>
        <p:txBody>
          <a:bodyPr>
            <a:normAutofit/>
          </a:bodyPr>
          <a:lstStyle/>
          <a:p>
            <a:r>
              <a:rPr lang="vi-VN" dirty="0" smtClean="0"/>
              <a:t>Cilj je da svi stambeni prostori imaju barem jednu "štedljivu" žarulju i uređaj</a:t>
            </a:r>
            <a:endParaRPr lang="hr-HR" dirty="0" smtClean="0"/>
          </a:p>
          <a:p>
            <a:r>
              <a:rPr lang="hr-HR" dirty="0" smtClean="0"/>
              <a:t>Zamjenom standardne žarulje sa "štedljivom" (low-energy) žaruljom može se uštediti do 80% inače potrošene energije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34691"/>
            <a:ext cx="3581399" cy="2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0092"/>
            <a:ext cx="3505200" cy="2548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394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600200"/>
          </a:xfrm>
        </p:spPr>
        <p:txBody>
          <a:bodyPr/>
          <a:lstStyle/>
          <a:p>
            <a:r>
              <a:rPr lang="hr-HR" dirty="0" smtClean="0"/>
              <a:t>Zagađenost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2971800"/>
          </a:xfrm>
        </p:spPr>
        <p:txBody>
          <a:bodyPr>
            <a:normAutofit/>
          </a:bodyPr>
          <a:lstStyle/>
          <a:p>
            <a:r>
              <a:rPr lang="hr-HR" dirty="0" smtClean="0"/>
              <a:t>O</a:t>
            </a:r>
            <a:r>
              <a:rPr lang="vi-VN" dirty="0" smtClean="0"/>
              <a:t>d </a:t>
            </a:r>
            <a:r>
              <a:rPr lang="vi-VN" dirty="0"/>
              <a:t>zagađenosti zraka uzrokovanog izgaranjem biogoriva i fosilnih goriva umire 2,5 </a:t>
            </a:r>
            <a:r>
              <a:rPr lang="vi-VN" dirty="0" smtClean="0"/>
              <a:t>do</a:t>
            </a:r>
            <a:r>
              <a:rPr lang="hr-HR" dirty="0" smtClean="0"/>
              <a:t> 3</a:t>
            </a:r>
            <a:r>
              <a:rPr lang="vi-VN" dirty="0" smtClean="0"/>
              <a:t> mili</a:t>
            </a:r>
            <a:r>
              <a:rPr lang="hr-HR" dirty="0" smtClean="0"/>
              <a:t>ju</a:t>
            </a:r>
            <a:r>
              <a:rPr lang="vi-VN" dirty="0" smtClean="0"/>
              <a:t>na ljudi</a:t>
            </a:r>
            <a:endParaRPr lang="hr-HR" dirty="0" smtClean="0"/>
          </a:p>
          <a:p>
            <a:r>
              <a:rPr lang="vi-VN" dirty="0"/>
              <a:t>'Čisti </a:t>
            </a:r>
            <a:r>
              <a:rPr lang="vi-VN" dirty="0" smtClean="0"/>
              <a:t>ug</a:t>
            </a:r>
            <a:r>
              <a:rPr lang="hr-HR" dirty="0" smtClean="0"/>
              <a:t>ljen</a:t>
            </a:r>
            <a:r>
              <a:rPr lang="vi-VN" dirty="0" smtClean="0"/>
              <a:t>' emitira </a:t>
            </a:r>
            <a:r>
              <a:rPr lang="vi-VN" dirty="0"/>
              <a:t>25 </a:t>
            </a:r>
            <a:r>
              <a:rPr lang="hr-HR" dirty="0" smtClean="0"/>
              <a:t>%</a:t>
            </a:r>
            <a:r>
              <a:rPr lang="vi-VN" dirty="0" smtClean="0"/>
              <a:t> </a:t>
            </a:r>
            <a:r>
              <a:rPr lang="vi-VN" dirty="0"/>
              <a:t>više </a:t>
            </a:r>
            <a:r>
              <a:rPr lang="vi-VN" dirty="0" smtClean="0"/>
              <a:t>zagađivača </a:t>
            </a:r>
            <a:r>
              <a:rPr lang="vi-VN" dirty="0"/>
              <a:t>zraka od 'prljavog uglja'. </a:t>
            </a:r>
            <a:endParaRPr lang="hr-HR" dirty="0" smtClean="0"/>
          </a:p>
          <a:p>
            <a:r>
              <a:rPr lang="hr-HR" dirty="0" smtClean="0"/>
              <a:t>Temperatura </a:t>
            </a:r>
            <a:r>
              <a:rPr lang="hr-HR" dirty="0"/>
              <a:t>na našoj planeti do danas je porasla za oko </a:t>
            </a:r>
            <a:r>
              <a:rPr lang="hr-HR" dirty="0" smtClean="0"/>
              <a:t>0,8°C</a:t>
            </a:r>
          </a:p>
          <a:p>
            <a:r>
              <a:rPr lang="hr-HR" dirty="0" smtClean="0"/>
              <a:t>C</a:t>
            </a:r>
            <a:r>
              <a:rPr lang="vi-VN" dirty="0" smtClean="0"/>
              <a:t>rna čađ</a:t>
            </a:r>
            <a:r>
              <a:rPr lang="hr-HR" dirty="0" smtClean="0"/>
              <a:t> </a:t>
            </a:r>
            <a:r>
              <a:rPr lang="vi-VN" dirty="0" smtClean="0"/>
              <a:t>uzrokuje </a:t>
            </a:r>
            <a:r>
              <a:rPr lang="vi-VN" dirty="0"/>
              <a:t>zagrijavanje i </a:t>
            </a:r>
            <a:r>
              <a:rPr lang="vi-VN" dirty="0" smtClean="0"/>
              <a:t>smrt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770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3221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3755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Opasnosti prirodnog plin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1143000"/>
          </a:xfrm>
        </p:spPr>
        <p:txBody>
          <a:bodyPr/>
          <a:lstStyle/>
          <a:p>
            <a:r>
              <a:rPr lang="hr-HR" dirty="0" smtClean="0"/>
              <a:t>P</a:t>
            </a:r>
            <a:r>
              <a:rPr lang="vi-VN" dirty="0" smtClean="0"/>
              <a:t>rirodni </a:t>
            </a:r>
            <a:r>
              <a:rPr lang="hr-HR" dirty="0" smtClean="0"/>
              <a:t>plin</a:t>
            </a:r>
            <a:r>
              <a:rPr lang="vi-VN" dirty="0" smtClean="0"/>
              <a:t> </a:t>
            </a:r>
            <a:r>
              <a:rPr lang="vi-VN" dirty="0"/>
              <a:t>emitiran </a:t>
            </a:r>
            <a:r>
              <a:rPr lang="vi-VN" dirty="0" smtClean="0"/>
              <a:t>uzrokuje 50</a:t>
            </a:r>
            <a:r>
              <a:rPr lang="hr-HR" dirty="0" smtClean="0"/>
              <a:t>-</a:t>
            </a:r>
            <a:r>
              <a:rPr lang="vi-VN" dirty="0" smtClean="0"/>
              <a:t>60 </a:t>
            </a:r>
            <a:r>
              <a:rPr lang="vi-VN" dirty="0"/>
              <a:t>puta veće zagrijavanje i smrtnost zbog zagađenosti </a:t>
            </a:r>
            <a:r>
              <a:rPr lang="vi-VN" dirty="0" smtClean="0"/>
              <a:t>zraka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09740"/>
            <a:ext cx="1792036" cy="286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64" y="3120147"/>
            <a:ext cx="2032000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0147"/>
            <a:ext cx="4342823" cy="2877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82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Opasnosti nuklearne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1371600"/>
          </a:xfrm>
        </p:spPr>
        <p:txBody>
          <a:bodyPr>
            <a:normAutofit/>
          </a:bodyPr>
          <a:lstStyle/>
          <a:p>
            <a:r>
              <a:rPr lang="vi-VN" dirty="0"/>
              <a:t>Nuklearna energija uzrokuje do 25 puta veće zagrijavanje i smrtnost usljed zagađenosti zraka </a:t>
            </a:r>
            <a:endParaRPr lang="hr-HR" dirty="0" smtClean="0"/>
          </a:p>
          <a:p>
            <a:r>
              <a:rPr lang="hr-HR" dirty="0" smtClean="0"/>
              <a:t>Radioaktivni otpada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5675"/>
            <a:ext cx="404812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96" y="3495675"/>
            <a:ext cx="3066090" cy="2619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060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hr-HR" dirty="0" smtClean="0"/>
              <a:t>Opasnosti biogoriva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2362200"/>
          </a:xfrm>
        </p:spPr>
        <p:txBody>
          <a:bodyPr>
            <a:normAutofit/>
          </a:bodyPr>
          <a:lstStyle/>
          <a:p>
            <a:r>
              <a:rPr lang="hr-HR" dirty="0" smtClean="0"/>
              <a:t>B</a:t>
            </a:r>
            <a:r>
              <a:rPr lang="vi-VN" dirty="0" smtClean="0"/>
              <a:t>iogoriva </a:t>
            </a:r>
            <a:r>
              <a:rPr lang="vi-VN" dirty="0"/>
              <a:t>za transport uzrokuju </a:t>
            </a:r>
            <a:r>
              <a:rPr lang="vi-VN" dirty="0" smtClean="0"/>
              <a:t>50</a:t>
            </a:r>
            <a:r>
              <a:rPr lang="hr-HR" dirty="0" smtClean="0"/>
              <a:t>-</a:t>
            </a:r>
            <a:r>
              <a:rPr lang="vi-VN" dirty="0" smtClean="0"/>
              <a:t>150</a:t>
            </a:r>
            <a:r>
              <a:rPr lang="hr-HR" dirty="0" smtClean="0"/>
              <a:t> %</a:t>
            </a:r>
            <a:r>
              <a:rPr lang="vi-VN" dirty="0" smtClean="0"/>
              <a:t> </a:t>
            </a:r>
            <a:r>
              <a:rPr lang="vi-VN" dirty="0"/>
              <a:t>emisija ugljika </a:t>
            </a:r>
            <a:r>
              <a:rPr lang="vi-VN" dirty="0" smtClean="0"/>
              <a:t>te 90</a:t>
            </a:r>
            <a:r>
              <a:rPr lang="hr-HR" dirty="0"/>
              <a:t>-</a:t>
            </a:r>
            <a:r>
              <a:rPr lang="hr-HR" dirty="0" smtClean="0"/>
              <a:t>1</a:t>
            </a:r>
            <a:r>
              <a:rPr lang="vi-VN" dirty="0" smtClean="0"/>
              <a:t>50 </a:t>
            </a:r>
            <a:r>
              <a:rPr lang="hr-HR" dirty="0" smtClean="0"/>
              <a:t>% </a:t>
            </a:r>
            <a:r>
              <a:rPr lang="vi-VN" dirty="0" smtClean="0"/>
              <a:t>smrtnosti </a:t>
            </a:r>
            <a:r>
              <a:rPr lang="vi-VN" dirty="0"/>
              <a:t>od zagađenosti zraka i bolesti </a:t>
            </a:r>
            <a:r>
              <a:rPr lang="hr-HR" dirty="0" smtClean="0"/>
              <a:t>zbog </a:t>
            </a:r>
            <a:r>
              <a:rPr lang="vi-VN" dirty="0" smtClean="0"/>
              <a:t>ispušni</a:t>
            </a:r>
            <a:r>
              <a:rPr lang="hr-HR" dirty="0" smtClean="0"/>
              <a:t>h</a:t>
            </a:r>
            <a:r>
              <a:rPr lang="vi-VN" dirty="0" smtClean="0"/>
              <a:t> </a:t>
            </a:r>
            <a:r>
              <a:rPr lang="hr-HR" dirty="0" smtClean="0"/>
              <a:t>plinova</a:t>
            </a:r>
            <a:r>
              <a:rPr lang="vi-VN" dirty="0" smtClean="0"/>
              <a:t> </a:t>
            </a:r>
            <a:r>
              <a:rPr lang="vi-VN" dirty="0"/>
              <a:t>vozila na benzin i </a:t>
            </a:r>
            <a:r>
              <a:rPr lang="vi-VN" dirty="0" smtClean="0"/>
              <a:t>dizel</a:t>
            </a:r>
            <a:endParaRPr lang="hr-HR" dirty="0" smtClean="0"/>
          </a:p>
          <a:p>
            <a:r>
              <a:rPr lang="hr-HR" dirty="0" smtClean="0"/>
              <a:t>E</a:t>
            </a:r>
            <a:r>
              <a:rPr lang="vi-VN" dirty="0" smtClean="0"/>
              <a:t>lektrična </a:t>
            </a:r>
            <a:r>
              <a:rPr lang="vi-VN" dirty="0"/>
              <a:t>vozila </a:t>
            </a:r>
            <a:r>
              <a:rPr lang="vi-VN" dirty="0" smtClean="0"/>
              <a:t>s </a:t>
            </a:r>
            <a:r>
              <a:rPr lang="vi-VN" dirty="0"/>
              <a:t>pogonom na energiju vjetra uzrokuju manje od </a:t>
            </a:r>
            <a:r>
              <a:rPr lang="hr-HR" dirty="0" smtClean="0"/>
              <a:t>1%</a:t>
            </a:r>
            <a:r>
              <a:rPr lang="vi-VN" dirty="0" smtClean="0"/>
              <a:t> </a:t>
            </a:r>
            <a:r>
              <a:rPr lang="vi-VN" dirty="0"/>
              <a:t>takvih emisija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3962400"/>
            <a:ext cx="31750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06267"/>
            <a:ext cx="2514600" cy="3193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775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596157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4" y="4724400"/>
            <a:ext cx="3853135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018"/>
            <a:ext cx="8229600" cy="1447800"/>
          </a:xfrm>
        </p:spPr>
        <p:txBody>
          <a:bodyPr>
            <a:normAutofit/>
          </a:bodyPr>
          <a:lstStyle/>
          <a:p>
            <a:r>
              <a:rPr lang="hr-HR" dirty="0" smtClean="0"/>
              <a:t>Obnovljivi izvori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1905000"/>
          </a:xfrm>
        </p:spPr>
        <p:txBody>
          <a:bodyPr>
            <a:normAutofit/>
          </a:bodyPr>
          <a:lstStyle/>
          <a:p>
            <a:r>
              <a:rPr lang="hr-HR" dirty="0" smtClean="0"/>
              <a:t>Daju </a:t>
            </a:r>
            <a:r>
              <a:rPr lang="hr-HR" dirty="0"/>
              <a:t>manje od 1% ukupno proizvedene </a:t>
            </a:r>
            <a:r>
              <a:rPr lang="hr-HR" dirty="0" smtClean="0"/>
              <a:t>energije</a:t>
            </a:r>
          </a:p>
          <a:p>
            <a:r>
              <a:rPr lang="hr-HR" dirty="0" smtClean="0"/>
              <a:t>Vrlo važna uloga </a:t>
            </a:r>
            <a:r>
              <a:rPr lang="hr-HR" dirty="0"/>
              <a:t>u smanjenju emisije ugljičnog dioksida (CO2) u </a:t>
            </a:r>
            <a:r>
              <a:rPr lang="hr-HR" dirty="0" smtClean="0"/>
              <a:t>atmosferi. </a:t>
            </a:r>
          </a:p>
          <a:p>
            <a:r>
              <a:rPr lang="hr-HR" dirty="0" smtClean="0"/>
              <a:t>P</a:t>
            </a:r>
            <a:r>
              <a:rPr lang="vi-VN" dirty="0" smtClean="0"/>
              <a:t>ovećanje energetsk</a:t>
            </a:r>
            <a:r>
              <a:rPr lang="hr-HR" dirty="0" smtClean="0"/>
              <a:t>e</a:t>
            </a:r>
            <a:r>
              <a:rPr lang="vi-VN" dirty="0" smtClean="0"/>
              <a:t> održivost</a:t>
            </a:r>
            <a:r>
              <a:rPr lang="hr-HR" dirty="0" smtClean="0"/>
              <a:t>i</a:t>
            </a:r>
            <a:r>
              <a:rPr lang="vi-VN" dirty="0" smtClean="0"/>
              <a:t> </a:t>
            </a:r>
            <a:r>
              <a:rPr lang="vi-VN" dirty="0"/>
              <a:t>sustava.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3200400" cy="2084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14800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0033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Ciljevi i pozitivne strane obnovljivih izvora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>
            <a:normAutofit/>
          </a:bodyPr>
          <a:lstStyle/>
          <a:p>
            <a:r>
              <a:rPr lang="hr-HR" dirty="0" smtClean="0"/>
              <a:t>Smanjenje svjetske potražnje </a:t>
            </a:r>
            <a:r>
              <a:rPr lang="hr-HR" dirty="0"/>
              <a:t>za energijom za više od </a:t>
            </a:r>
            <a:r>
              <a:rPr lang="hr-HR" dirty="0" smtClean="0"/>
              <a:t>30% </a:t>
            </a:r>
          </a:p>
          <a:p>
            <a:r>
              <a:rPr lang="hr-HR" dirty="0" smtClean="0"/>
              <a:t>Konstantna snaga geotermalne energije </a:t>
            </a:r>
            <a:r>
              <a:rPr lang="hr-HR" dirty="0"/>
              <a:t>i </a:t>
            </a:r>
            <a:r>
              <a:rPr lang="hr-HR" dirty="0" smtClean="0"/>
              <a:t>energije </a:t>
            </a:r>
            <a:r>
              <a:rPr lang="hr-HR" dirty="0"/>
              <a:t>plime i oseke </a:t>
            </a:r>
            <a:endParaRPr lang="hr-HR" dirty="0" smtClean="0"/>
          </a:p>
          <a:p>
            <a:r>
              <a:rPr lang="hr-HR" dirty="0" smtClean="0"/>
              <a:t>Vjetar </a:t>
            </a:r>
            <a:r>
              <a:rPr lang="hr-HR" dirty="0"/>
              <a:t>i sunce su promjenjivi, ali </a:t>
            </a:r>
            <a:r>
              <a:rPr lang="hr-HR" dirty="0" smtClean="0"/>
              <a:t>komplementarni (kada </a:t>
            </a:r>
            <a:r>
              <a:rPr lang="hr-HR" dirty="0"/>
              <a:t>vjetar tokom dana ne puše, sunce obično sija, i </a:t>
            </a:r>
            <a:r>
              <a:rPr lang="hr-HR" dirty="0" smtClean="0"/>
              <a:t>obratno)</a:t>
            </a:r>
          </a:p>
          <a:p>
            <a:r>
              <a:rPr lang="hr-HR" dirty="0" smtClean="0"/>
              <a:t>Hidroelektrična se energija </a:t>
            </a:r>
            <a:r>
              <a:rPr lang="hr-HR" dirty="0"/>
              <a:t>brzo može uključiti i </a:t>
            </a:r>
            <a:r>
              <a:rPr lang="hr-HR" dirty="0" smtClean="0"/>
              <a:t>isključiti(popunjavanje praznina </a:t>
            </a:r>
            <a:r>
              <a:rPr lang="hr-HR" dirty="0"/>
              <a:t>u trenutnom </a:t>
            </a:r>
            <a:r>
              <a:rPr lang="hr-HR" dirty="0" smtClean="0"/>
              <a:t>sistemu)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33616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600200"/>
          </a:xfrm>
        </p:spPr>
        <p:txBody>
          <a:bodyPr/>
          <a:lstStyle/>
          <a:p>
            <a:r>
              <a:rPr lang="hr-HR" dirty="0" smtClean="0"/>
              <a:t>Transport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1524000"/>
          </a:xfrm>
        </p:spPr>
        <p:txBody>
          <a:bodyPr>
            <a:normAutofit/>
          </a:bodyPr>
          <a:lstStyle/>
          <a:p>
            <a:r>
              <a:rPr lang="vi-VN" dirty="0"/>
              <a:t>Transportne tehnologije koje koriste energiju vjetra, vode i sunca uključuju električna auta, vozila sa vodikovim gorivim ćelijama i hibridna vozila na struju i </a:t>
            </a:r>
            <a:r>
              <a:rPr lang="vi-VN" dirty="0" smtClean="0"/>
              <a:t>vodik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175"/>
            <a:ext cx="41148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971800"/>
            <a:ext cx="4086192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782" y="5243987"/>
            <a:ext cx="2514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Električni auto</a:t>
            </a:r>
            <a:endParaRPr lang="hr-HR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389418" y="5772811"/>
            <a:ext cx="228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Hibridno vozilo</a:t>
            </a:r>
            <a:endParaRPr lang="hr-HR" sz="1050" dirty="0"/>
          </a:p>
        </p:txBody>
      </p:sp>
    </p:spTree>
    <p:extLst>
      <p:ext uri="{BB962C8B-B14F-4D97-AF65-F5344CB8AC3E}">
        <p14:creationId xmlns="" xmlns:p14="http://schemas.microsoft.com/office/powerpoint/2010/main" val="1229416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600200"/>
          </a:xfrm>
        </p:spPr>
        <p:txBody>
          <a:bodyPr/>
          <a:lstStyle/>
          <a:p>
            <a:r>
              <a:rPr lang="hr-HR" dirty="0" smtClean="0"/>
              <a:t>Grijanje i hlađenje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1295400"/>
          </a:xfrm>
        </p:spPr>
        <p:txBody>
          <a:bodyPr/>
          <a:lstStyle/>
          <a:p>
            <a:r>
              <a:rPr lang="vi-VN" dirty="0"/>
              <a:t>Tehnologije za grijanje i hlađenje zraka i vode uključuju </a:t>
            </a:r>
            <a:r>
              <a:rPr lang="vi-VN" dirty="0" smtClean="0"/>
              <a:t>topl</a:t>
            </a:r>
            <a:r>
              <a:rPr lang="hr-HR" dirty="0" smtClean="0"/>
              <a:t>inske</a:t>
            </a:r>
            <a:r>
              <a:rPr lang="vi-VN" dirty="0" smtClean="0"/>
              <a:t> </a:t>
            </a:r>
            <a:r>
              <a:rPr lang="vi-VN" dirty="0"/>
              <a:t>pumpe, elektro-otporničke grijače i solarne predgrijače vode.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770909"/>
            <a:ext cx="4042381" cy="3954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88491"/>
            <a:ext cx="3828488" cy="1882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44" y="4572000"/>
            <a:ext cx="2895600" cy="1940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447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Pozitivne strane obnovljivih izvora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2438400"/>
          </a:xfrm>
        </p:spPr>
        <p:txBody>
          <a:bodyPr>
            <a:normAutofit/>
          </a:bodyPr>
          <a:lstStyle/>
          <a:p>
            <a:r>
              <a:rPr lang="hr-HR" dirty="0" smtClean="0"/>
              <a:t>Rastuća </a:t>
            </a:r>
            <a:r>
              <a:rPr lang="hr-HR" dirty="0"/>
              <a:t>važnost u elektroenergetskom </a:t>
            </a:r>
            <a:r>
              <a:rPr lang="hr-HR" dirty="0" smtClean="0"/>
              <a:t>sustavu</a:t>
            </a:r>
          </a:p>
          <a:p>
            <a:r>
              <a:rPr lang="hr-HR" dirty="0" smtClean="0"/>
              <a:t>Razvijene </a:t>
            </a:r>
            <a:r>
              <a:rPr lang="hr-HR" dirty="0"/>
              <a:t>zemlje </a:t>
            </a:r>
            <a:r>
              <a:rPr lang="hr-HR" dirty="0" smtClean="0"/>
              <a:t>ih snažno potiču</a:t>
            </a:r>
          </a:p>
          <a:p>
            <a:r>
              <a:rPr lang="hr-HR" dirty="0" smtClean="0"/>
              <a:t>Smanjenje </a:t>
            </a:r>
            <a:r>
              <a:rPr lang="hr-HR" dirty="0"/>
              <a:t>emisije štetnih plinova u atmosferu, </a:t>
            </a:r>
            <a:r>
              <a:rPr lang="hr-HR" dirty="0" smtClean="0"/>
              <a:t>povećavaju </a:t>
            </a:r>
            <a:r>
              <a:rPr lang="hr-HR" dirty="0"/>
              <a:t>sigurnost opskrbe energijom, </a:t>
            </a:r>
            <a:r>
              <a:rPr lang="hr-HR" dirty="0" smtClean="0"/>
              <a:t>smanjuju </a:t>
            </a:r>
            <a:r>
              <a:rPr lang="hr-HR" dirty="0"/>
              <a:t>ovisnost o uvoznim energentima, </a:t>
            </a:r>
            <a:r>
              <a:rPr lang="hr-HR" dirty="0" smtClean="0"/>
              <a:t>razvoj domaće industrije </a:t>
            </a:r>
            <a:r>
              <a:rPr lang="hr-HR" dirty="0"/>
              <a:t>te otvaraju radna mjesta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78118"/>
            <a:ext cx="2590800" cy="2823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5990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Troškovi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Troškovi korištenja vjetroenergije, hidroelektrične i geotermalne energije </a:t>
            </a:r>
            <a:r>
              <a:rPr lang="hr-HR" dirty="0" smtClean="0"/>
              <a:t>s</a:t>
            </a:r>
            <a:r>
              <a:rPr lang="vi-VN" dirty="0" smtClean="0"/>
              <a:t>lični </a:t>
            </a:r>
            <a:r>
              <a:rPr lang="hr-HR" dirty="0" smtClean="0"/>
              <a:t>su </a:t>
            </a:r>
            <a:r>
              <a:rPr lang="vi-VN" dirty="0" smtClean="0"/>
              <a:t>troškovima </a:t>
            </a:r>
            <a:r>
              <a:rPr lang="vi-VN" dirty="0"/>
              <a:t>konvencionalne </a:t>
            </a:r>
            <a:r>
              <a:rPr lang="vi-VN" dirty="0" smtClean="0"/>
              <a:t>energije </a:t>
            </a:r>
            <a:endParaRPr lang="hr-HR" dirty="0" smtClean="0"/>
          </a:p>
          <a:p>
            <a:r>
              <a:rPr lang="vi-VN" dirty="0" smtClean="0"/>
              <a:t>Troškovi </a:t>
            </a:r>
            <a:r>
              <a:rPr lang="vi-VN" dirty="0"/>
              <a:t>solarne energije su nešto veći, ali brzo </a:t>
            </a:r>
            <a:r>
              <a:rPr lang="vi-VN" dirty="0" smtClean="0"/>
              <a:t>opadaju 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vi-VN" dirty="0" smtClean="0"/>
              <a:t>ve </a:t>
            </a:r>
            <a:r>
              <a:rPr lang="vi-VN" dirty="0"/>
              <a:t>veće tehnologije WWS su jeftinije od trenutnih </a:t>
            </a:r>
            <a:r>
              <a:rPr lang="vi-VN" dirty="0" smtClean="0"/>
              <a:t>tehnologija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354113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600200"/>
          </a:xfrm>
        </p:spPr>
        <p:txBody>
          <a:bodyPr/>
          <a:lstStyle/>
          <a:p>
            <a:r>
              <a:rPr lang="hr-HR" dirty="0" smtClean="0"/>
              <a:t>Solarna energija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r>
              <a:rPr lang="hr-HR" dirty="0" smtClean="0"/>
              <a:t>Zračenje Sunca dolazi </a:t>
            </a:r>
            <a:r>
              <a:rPr lang="hr-HR" dirty="0"/>
              <a:t>na Zemlju i tamo se pretvara u druge oblike obnovljive energije </a:t>
            </a:r>
            <a:r>
              <a:rPr lang="hr-HR" dirty="0" smtClean="0"/>
              <a:t>(energije </a:t>
            </a:r>
            <a:r>
              <a:rPr lang="hr-HR" dirty="0"/>
              <a:t>vjetra, hidroenergije, biomase, energije valova i </a:t>
            </a:r>
            <a:r>
              <a:rPr lang="hr-HR" dirty="0" smtClean="0"/>
              <a:t>dr.)</a:t>
            </a:r>
          </a:p>
          <a:p>
            <a:r>
              <a:rPr lang="hr-HR" dirty="0" smtClean="0"/>
              <a:t>Najveći </a:t>
            </a:r>
            <a:r>
              <a:rPr lang="hr-HR" dirty="0"/>
              <a:t>izvor energije na Zemlji, pri čemu je godišnje dozračena energija veća 15000 puta od ukupnih svjetskih potreba</a:t>
            </a:r>
            <a:r>
              <a:rPr lang="hr-HR" dirty="0" smtClean="0"/>
              <a:t>.</a:t>
            </a:r>
          </a:p>
          <a:p>
            <a:r>
              <a:rPr lang="hr-HR" dirty="0" smtClean="0"/>
              <a:t>U </a:t>
            </a:r>
            <a:r>
              <a:rPr lang="hr-HR" dirty="0"/>
              <a:t>Republici Hrvatskoj godišnja insolacija na horizontalnu plohu iznosi 1200- 1600 kWh/m2 ovisno radi li se o kontinentalnom ili primorskom dijelu.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2600"/>
            <a:ext cx="4476750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8152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50109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64507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Solarna energija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</a:t>
            </a:r>
            <a:r>
              <a:rPr lang="vi-VN" dirty="0" smtClean="0"/>
              <a:t>jezino </a:t>
            </a:r>
            <a:r>
              <a:rPr lang="vi-VN" dirty="0"/>
              <a:t>neposredno </a:t>
            </a:r>
            <a:r>
              <a:rPr lang="vi-VN" dirty="0" smtClean="0"/>
              <a:t>iskorištavanje</a:t>
            </a:r>
            <a:endParaRPr lang="hr-HR" dirty="0" smtClean="0"/>
          </a:p>
          <a:p>
            <a:r>
              <a:rPr lang="hr-HR" dirty="0" smtClean="0"/>
              <a:t>A</a:t>
            </a:r>
            <a:r>
              <a:rPr lang="vi-VN" dirty="0" smtClean="0"/>
              <a:t>ktivno </a:t>
            </a:r>
            <a:r>
              <a:rPr lang="vi-VN" dirty="0"/>
              <a:t>ili </a:t>
            </a:r>
            <a:r>
              <a:rPr lang="vi-VN" dirty="0" smtClean="0"/>
              <a:t>pasivno</a:t>
            </a:r>
            <a:r>
              <a:rPr lang="hr-HR" dirty="0" smtClean="0"/>
              <a:t> iskorištavanje</a:t>
            </a:r>
            <a:endParaRPr lang="hr-HR" dirty="0"/>
          </a:p>
          <a:p>
            <a:r>
              <a:rPr lang="vi-VN" dirty="0" smtClean="0"/>
              <a:t>Aktivna primjena</a:t>
            </a:r>
            <a:r>
              <a:rPr lang="hr-HR" dirty="0" smtClean="0"/>
              <a:t>     </a:t>
            </a:r>
            <a:r>
              <a:rPr lang="vi-VN" dirty="0" smtClean="0"/>
              <a:t>izravn</a:t>
            </a:r>
            <a:r>
              <a:rPr lang="hr-HR" dirty="0" smtClean="0"/>
              <a:t>a</a:t>
            </a:r>
            <a:r>
              <a:rPr lang="vi-VN" dirty="0" smtClean="0"/>
              <a:t> pretvorb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u toplinsku ili električnu </a:t>
            </a:r>
            <a:r>
              <a:rPr lang="vi-VN" dirty="0" smtClean="0"/>
              <a:t>energiju</a:t>
            </a:r>
            <a:r>
              <a:rPr lang="hr-HR" dirty="0" smtClean="0"/>
              <a:t> (</a:t>
            </a:r>
            <a:r>
              <a:rPr lang="vi-VN" dirty="0" smtClean="0"/>
              <a:t>solarni kolektor</a:t>
            </a:r>
            <a:r>
              <a:rPr lang="hr-HR" dirty="0" smtClean="0"/>
              <a:t>i</a:t>
            </a:r>
            <a:r>
              <a:rPr lang="vi-VN" dirty="0" smtClean="0"/>
              <a:t> </a:t>
            </a:r>
            <a:r>
              <a:rPr lang="vi-VN" dirty="0"/>
              <a:t>ili </a:t>
            </a:r>
            <a:r>
              <a:rPr lang="vi-VN" dirty="0" smtClean="0"/>
              <a:t>solarni</a:t>
            </a:r>
            <a:r>
              <a:rPr lang="hr-HR" dirty="0" smtClean="0"/>
              <a:t>a</a:t>
            </a:r>
            <a:r>
              <a:rPr lang="vi-VN" dirty="0" smtClean="0"/>
              <a:t> kuhala</a:t>
            </a:r>
            <a:r>
              <a:rPr lang="hr-HR" dirty="0" smtClean="0"/>
              <a:t>)</a:t>
            </a:r>
          </a:p>
          <a:p>
            <a:r>
              <a:rPr lang="vi-VN" dirty="0" smtClean="0"/>
              <a:t>Pasivna primjena</a:t>
            </a:r>
            <a:r>
              <a:rPr lang="hr-HR" dirty="0"/>
              <a:t> </a:t>
            </a:r>
            <a:r>
              <a:rPr lang="hr-HR" dirty="0" smtClean="0"/>
              <a:t>     </a:t>
            </a:r>
            <a:r>
              <a:rPr lang="vi-VN" dirty="0" smtClean="0"/>
              <a:t>izravno </a:t>
            </a:r>
            <a:r>
              <a:rPr lang="vi-VN" dirty="0"/>
              <a:t>iskorištavanje dozračene Sunčeve topline odgovarajućom izvedbom građevina (smještajem u prostoru, primjenom odgovarajućih </a:t>
            </a:r>
            <a:r>
              <a:rPr lang="vi-VN" dirty="0" smtClean="0"/>
              <a:t>materijala,</a:t>
            </a:r>
            <a:r>
              <a:rPr lang="hr-HR" dirty="0" smtClean="0"/>
              <a:t>itd.)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396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16" y="3368666"/>
            <a:ext cx="339697" cy="2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32457"/>
            <a:ext cx="3056903" cy="216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693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600200"/>
          </a:xfrm>
        </p:spPr>
        <p:txBody>
          <a:bodyPr/>
          <a:lstStyle/>
          <a:p>
            <a:r>
              <a:rPr lang="hr-HR" dirty="0" smtClean="0"/>
              <a:t>Solarni kolektori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r>
              <a:rPr lang="hr-HR" dirty="0" smtClean="0"/>
              <a:t>Pretvaraju </a:t>
            </a:r>
            <a:r>
              <a:rPr lang="hr-HR" dirty="0"/>
              <a:t>sunčevu energiju u toplinsku energiju vode </a:t>
            </a:r>
            <a:endParaRPr lang="hr-HR" dirty="0" smtClean="0"/>
          </a:p>
          <a:p>
            <a:r>
              <a:rPr lang="hr-HR" dirty="0" smtClean="0"/>
              <a:t>Sistemi </a:t>
            </a:r>
            <a:r>
              <a:rPr lang="hr-HR" dirty="0"/>
              <a:t>za grijanje vode mogu biti ili </a:t>
            </a:r>
            <a:r>
              <a:rPr lang="hr-HR" dirty="0" smtClean="0"/>
              <a:t>otvoreni(u </a:t>
            </a:r>
            <a:r>
              <a:rPr lang="hr-HR" dirty="0"/>
              <a:t>kojima voda koju treba zagrijati prolazi direktno kroz kolektor na </a:t>
            </a:r>
            <a:r>
              <a:rPr lang="hr-HR" dirty="0" smtClean="0"/>
              <a:t>krovu) ili zatvoreni (u </a:t>
            </a:r>
            <a:r>
              <a:rPr lang="hr-HR" dirty="0"/>
              <a:t>kojima su kolektori popunjeni tekućinom koja se ne </a:t>
            </a:r>
            <a:r>
              <a:rPr lang="hr-HR" dirty="0" smtClean="0"/>
              <a:t>smrzava,npr</a:t>
            </a:r>
            <a:r>
              <a:rPr lang="hr-HR" dirty="0"/>
              <a:t>. </a:t>
            </a:r>
            <a:r>
              <a:rPr lang="hr-HR" dirty="0" smtClean="0"/>
              <a:t>antifriz)</a:t>
            </a:r>
          </a:p>
          <a:p>
            <a:r>
              <a:rPr lang="hr-HR" dirty="0" smtClean="0"/>
              <a:t>Kombinacijom </a:t>
            </a:r>
            <a:r>
              <a:rPr lang="hr-HR" dirty="0"/>
              <a:t>grijanja zraka i grijanja vode može se postići vrlo velika </a:t>
            </a:r>
            <a:r>
              <a:rPr lang="hr-HR" dirty="0" smtClean="0"/>
              <a:t>ušteda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2971800" cy="2551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75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600200"/>
          </a:xfrm>
        </p:spPr>
        <p:txBody>
          <a:bodyPr/>
          <a:lstStyle/>
          <a:p>
            <a:r>
              <a:rPr lang="hr-HR" dirty="0" smtClean="0"/>
              <a:t>Fotonaponske ćelije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</a:t>
            </a:r>
            <a:r>
              <a:rPr lang="vi-VN" dirty="0" smtClean="0"/>
              <a:t>nergija </a:t>
            </a:r>
            <a:r>
              <a:rPr lang="vi-VN" dirty="0"/>
              <a:t>Sunčeva zračenja izravno se pretvara u električnu </a:t>
            </a:r>
            <a:r>
              <a:rPr lang="vi-VN" dirty="0" smtClean="0"/>
              <a:t>energiju</a:t>
            </a:r>
            <a:endParaRPr lang="hr-HR" dirty="0" smtClean="0"/>
          </a:p>
          <a:p>
            <a:r>
              <a:rPr lang="vi-VN" dirty="0" smtClean="0"/>
              <a:t>Sunčeve </a:t>
            </a:r>
            <a:r>
              <a:rPr lang="vi-VN" dirty="0"/>
              <a:t>ćelije nazivaju se i fotonaponskim </a:t>
            </a:r>
            <a:r>
              <a:rPr lang="vi-VN" dirty="0" smtClean="0"/>
              <a:t>ćelijama</a:t>
            </a:r>
            <a:endParaRPr lang="hr-HR" dirty="0" smtClean="0"/>
          </a:p>
          <a:p>
            <a:r>
              <a:rPr lang="vi-VN" dirty="0" smtClean="0"/>
              <a:t>Prve </a:t>
            </a:r>
            <a:r>
              <a:rPr lang="vi-VN" dirty="0"/>
              <a:t>FN ćelije </a:t>
            </a:r>
            <a:r>
              <a:rPr lang="vi-VN" dirty="0" smtClean="0"/>
              <a:t>razvijene</a:t>
            </a:r>
            <a:r>
              <a:rPr lang="hr-HR" dirty="0" smtClean="0"/>
              <a:t> </a:t>
            </a:r>
            <a:r>
              <a:rPr lang="vi-VN" dirty="0" smtClean="0"/>
              <a:t>su </a:t>
            </a:r>
            <a:r>
              <a:rPr lang="hr-HR" dirty="0" smtClean="0"/>
              <a:t>50-ih</a:t>
            </a:r>
            <a:r>
              <a:rPr lang="vi-VN" dirty="0" smtClean="0"/>
              <a:t> </a:t>
            </a:r>
            <a:r>
              <a:rPr lang="vi-VN" dirty="0"/>
              <a:t>godina prošlog stoljeća za potrebe istraživanja </a:t>
            </a:r>
            <a:r>
              <a:rPr lang="vi-VN" dirty="0" smtClean="0"/>
              <a:t>svemira</a:t>
            </a:r>
            <a:endParaRPr lang="hr-HR" dirty="0" smtClean="0"/>
          </a:p>
          <a:p>
            <a:r>
              <a:rPr lang="vi-VN" dirty="0" smtClean="0"/>
              <a:t>Izrađuju </a:t>
            </a:r>
            <a:r>
              <a:rPr lang="vi-VN" dirty="0"/>
              <a:t>se od </a:t>
            </a:r>
            <a:r>
              <a:rPr lang="vi-VN" dirty="0" smtClean="0"/>
              <a:t>silikona</a:t>
            </a:r>
            <a:r>
              <a:rPr lang="hr-HR" dirty="0"/>
              <a:t> </a:t>
            </a:r>
            <a:endParaRPr lang="hr-HR" dirty="0" smtClean="0"/>
          </a:p>
          <a:p>
            <a:r>
              <a:rPr lang="vi-VN" dirty="0" smtClean="0"/>
              <a:t>Električna </a:t>
            </a:r>
            <a:r>
              <a:rPr lang="vi-VN" dirty="0"/>
              <a:t>energija iz FN ćelija može se upotrijebiti za rasvjetu, za rad kućanskih </a:t>
            </a:r>
            <a:r>
              <a:rPr lang="vi-VN" dirty="0" smtClean="0"/>
              <a:t>aparata </a:t>
            </a:r>
            <a:r>
              <a:rPr lang="vi-VN" dirty="0"/>
              <a:t>ili se skladišti u akumulatorima.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76800"/>
            <a:ext cx="2362200" cy="1832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489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600200"/>
          </a:xfrm>
        </p:spPr>
        <p:txBody>
          <a:bodyPr/>
          <a:lstStyle/>
          <a:p>
            <a:r>
              <a:rPr lang="hr-HR" dirty="0" smtClean="0"/>
              <a:t>Solarni sustavi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/>
          </a:bodyPr>
          <a:lstStyle/>
          <a:p>
            <a:r>
              <a:rPr lang="vi-VN" dirty="0" smtClean="0"/>
              <a:t>S </a:t>
            </a:r>
            <a:r>
              <a:rPr lang="vi-VN" dirty="0"/>
              <a:t>obzirom na specifičnost solarnih sustava u odnosu na klasične, za njihovo pravilno dimenzioniranje i instaliranje, potrebna je visoka razina stručnosti i </a:t>
            </a:r>
            <a:r>
              <a:rPr lang="vi-VN" dirty="0" smtClean="0"/>
              <a:t>iskustvo</a:t>
            </a:r>
            <a:endParaRPr lang="hr-HR" dirty="0" smtClean="0"/>
          </a:p>
          <a:p>
            <a:r>
              <a:rPr lang="hr-HR" dirty="0" smtClean="0"/>
              <a:t>U</a:t>
            </a:r>
            <a:r>
              <a:rPr lang="vi-VN" dirty="0" smtClean="0"/>
              <a:t> </a:t>
            </a:r>
            <a:r>
              <a:rPr lang="vi-VN" dirty="0"/>
              <a:t>Hrvatskoj mnogi solarni sustavi ne zadovoljavaju potrebe korisnika i podložni su čestim ispadima iz rada.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124200" cy="263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54740"/>
            <a:ext cx="3761795" cy="2446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2419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22338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90101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Ekološki problem današnjice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491" y="1842657"/>
            <a:ext cx="5943600" cy="91440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Najveći ekološki problem je promjena klime</a:t>
            </a:r>
          </a:p>
          <a:p>
            <a:r>
              <a:rPr lang="hr-HR" dirty="0" smtClean="0"/>
              <a:t>Cilj        usporiti globalno zagrijavanje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69655" y="2355273"/>
            <a:ext cx="457200" cy="304800"/>
          </a:xfrm>
          <a:prstGeom prst="rightArrow">
            <a:avLst>
              <a:gd name="adj1" fmla="val 13636"/>
              <a:gd name="adj2" fmla="val 4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0"/>
            <a:ext cx="5029200" cy="3056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891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818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Uzroci globalnog zagrijavanja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7543800" cy="2286000"/>
          </a:xfrm>
        </p:spPr>
        <p:txBody>
          <a:bodyPr>
            <a:normAutofit/>
          </a:bodyPr>
          <a:lstStyle/>
          <a:p>
            <a:r>
              <a:rPr lang="hr-HR" dirty="0" smtClean="0"/>
              <a:t>Veća potreba za energijom tijekom industrijalizacije te zbog porasta stanovništava </a:t>
            </a:r>
            <a:r>
              <a:rPr lang="hr-HR" dirty="0"/>
              <a:t>na Zemlji </a:t>
            </a:r>
            <a:r>
              <a:rPr lang="hr-HR" dirty="0" smtClean="0"/>
              <a:t>i prometa </a:t>
            </a:r>
          </a:p>
          <a:p>
            <a:r>
              <a:rPr lang="hr-HR" dirty="0" smtClean="0"/>
              <a:t>Povećane </a:t>
            </a:r>
            <a:r>
              <a:rPr lang="hr-HR" dirty="0"/>
              <a:t>upotrebe fosilnih </a:t>
            </a:r>
            <a:r>
              <a:rPr lang="hr-HR" dirty="0" smtClean="0"/>
              <a:t>goriva</a:t>
            </a:r>
          </a:p>
          <a:p>
            <a:r>
              <a:rPr lang="hr-HR" dirty="0" smtClean="0"/>
              <a:t>Povećanje efekta staklenika</a:t>
            </a:r>
          </a:p>
          <a:p>
            <a:r>
              <a:rPr lang="hr-HR" dirty="0" smtClean="0"/>
              <a:t>Oštećenje ozonskog omotača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33653"/>
            <a:ext cx="3081338" cy="2626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2667000" cy="176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21509"/>
            <a:ext cx="1981200" cy="172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684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Posljedice globalnog zagrijavanja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724400" cy="3867727"/>
          </a:xfrm>
        </p:spPr>
        <p:txBody>
          <a:bodyPr>
            <a:normAutofit fontScale="77500" lnSpcReduction="20000"/>
          </a:bodyPr>
          <a:lstStyle/>
          <a:p>
            <a:r>
              <a:rPr lang="hr-HR" sz="3000" dirty="0" smtClean="0"/>
              <a:t>Glečeri </a:t>
            </a:r>
            <a:r>
              <a:rPr lang="hr-HR" sz="3000" dirty="0"/>
              <a:t>i polarni ledenjaci se otapaju</a:t>
            </a:r>
          </a:p>
          <a:p>
            <a:r>
              <a:rPr lang="hr-HR" sz="3000" dirty="0"/>
              <a:t>R</a:t>
            </a:r>
            <a:r>
              <a:rPr lang="hr-HR" sz="3000" dirty="0" smtClean="0"/>
              <a:t>aste </a:t>
            </a:r>
            <a:r>
              <a:rPr lang="hr-HR" sz="3000" dirty="0"/>
              <a:t>razina mora</a:t>
            </a:r>
          </a:p>
          <a:p>
            <a:r>
              <a:rPr lang="hr-HR" sz="3000" dirty="0" smtClean="0"/>
              <a:t>povećava </a:t>
            </a:r>
            <a:r>
              <a:rPr lang="hr-HR" sz="3000" dirty="0"/>
              <a:t>se intenzitet kruženja vodene mase na Zemlji</a:t>
            </a:r>
          </a:p>
          <a:p>
            <a:r>
              <a:rPr lang="hr-HR" sz="3000" dirty="0" smtClean="0"/>
              <a:t>padaline </a:t>
            </a:r>
            <a:r>
              <a:rPr lang="hr-HR" sz="3000" dirty="0"/>
              <a:t>su jače i češće dolazi do tzv. prirodnih </a:t>
            </a:r>
            <a:r>
              <a:rPr lang="hr-HR" sz="3000" dirty="0" smtClean="0"/>
              <a:t>katastrofa</a:t>
            </a:r>
            <a:endParaRPr lang="hr-HR" sz="3000" dirty="0"/>
          </a:p>
          <a:p>
            <a:r>
              <a:rPr lang="hr-HR" sz="3000" dirty="0" smtClean="0"/>
              <a:t>Širenje </a:t>
            </a:r>
            <a:r>
              <a:rPr lang="hr-HR" sz="3000" dirty="0"/>
              <a:t>pustinja</a:t>
            </a:r>
          </a:p>
          <a:p>
            <a:r>
              <a:rPr lang="hr-HR" sz="3000" dirty="0"/>
              <a:t>P</a:t>
            </a:r>
            <a:r>
              <a:rPr lang="hr-HR" sz="3000" dirty="0" smtClean="0"/>
              <a:t>romjena vegetacije (odumiranje šuma)</a:t>
            </a:r>
            <a:endParaRPr lang="hr-HR" sz="3000" dirty="0"/>
          </a:p>
          <a:p>
            <a:r>
              <a:rPr lang="hr-HR" sz="3000" dirty="0" smtClean="0"/>
              <a:t>Oštećenja </a:t>
            </a:r>
            <a:r>
              <a:rPr lang="hr-HR" sz="3000" dirty="0"/>
              <a:t>ozonskog omotača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3962399"/>
            <a:ext cx="3454979" cy="2401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905000" cy="178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62200"/>
            <a:ext cx="2471754" cy="1472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908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Posljedice globalnog zagrijavanja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1905000"/>
          </a:xfrm>
        </p:spPr>
        <p:txBody>
          <a:bodyPr/>
          <a:lstStyle/>
          <a:p>
            <a:r>
              <a:rPr lang="hr-HR" dirty="0" smtClean="0"/>
              <a:t>Porast </a:t>
            </a:r>
            <a:r>
              <a:rPr lang="hr-HR" dirty="0"/>
              <a:t>razine mora u posljednjem stoljeću iznosio je </a:t>
            </a:r>
            <a:r>
              <a:rPr lang="hr-HR" dirty="0" smtClean="0"/>
              <a:t>cca </a:t>
            </a:r>
            <a:r>
              <a:rPr lang="hr-HR" dirty="0"/>
              <a:t>10-20 </a:t>
            </a:r>
            <a:r>
              <a:rPr lang="hr-HR" dirty="0" smtClean="0"/>
              <a:t>cm</a:t>
            </a:r>
            <a:endParaRPr lang="hr-HR" dirty="0"/>
          </a:p>
          <a:p>
            <a:r>
              <a:rPr lang="hr-HR" dirty="0" smtClean="0"/>
              <a:t>Od 1960</a:t>
            </a:r>
            <a:r>
              <a:rPr lang="hr-HR" dirty="0"/>
              <a:t>. godine </a:t>
            </a:r>
            <a:r>
              <a:rPr lang="hr-HR" dirty="0" smtClean="0"/>
              <a:t>otopilo </a:t>
            </a:r>
            <a:r>
              <a:rPr lang="hr-HR" dirty="0"/>
              <a:t>se </a:t>
            </a:r>
            <a:r>
              <a:rPr lang="hr-HR" dirty="0" smtClean="0"/>
              <a:t>oko </a:t>
            </a:r>
            <a:r>
              <a:rPr lang="hr-HR" dirty="0"/>
              <a:t>10</a:t>
            </a:r>
            <a:r>
              <a:rPr lang="hr-HR" dirty="0" smtClean="0"/>
              <a:t>% snijega, </a:t>
            </a:r>
            <a:r>
              <a:rPr lang="hr-HR" dirty="0"/>
              <a:t>a primjetno je i otapanje </a:t>
            </a:r>
            <a:r>
              <a:rPr lang="hr-HR" dirty="0" smtClean="0"/>
              <a:t>glečera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80888"/>
            <a:ext cx="3581400" cy="2448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80888"/>
            <a:ext cx="3691266" cy="238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23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/>
              <a:t>Zašto se Zemlja zagrijava? - Efekt staklenika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1524000"/>
          </a:xfrm>
        </p:spPr>
        <p:txBody>
          <a:bodyPr>
            <a:normAutofit/>
          </a:bodyPr>
          <a:lstStyle/>
          <a:p>
            <a:r>
              <a:rPr lang="hr-HR" dirty="0" smtClean="0"/>
              <a:t>N</a:t>
            </a:r>
            <a:r>
              <a:rPr lang="vi-VN" dirty="0" smtClean="0"/>
              <a:t>esmetan ulaz sunčev</a:t>
            </a:r>
            <a:r>
              <a:rPr lang="hr-HR" dirty="0" smtClean="0"/>
              <a:t>e</a:t>
            </a:r>
            <a:r>
              <a:rPr lang="vi-VN" dirty="0" smtClean="0"/>
              <a:t> svjetlost</a:t>
            </a:r>
            <a:r>
              <a:rPr lang="hr-HR" dirty="0" smtClean="0"/>
              <a:t>i u staklenik</a:t>
            </a:r>
            <a:r>
              <a:rPr lang="vi-VN" dirty="0" smtClean="0"/>
              <a:t>, zagrijava</a:t>
            </a:r>
            <a:r>
              <a:rPr lang="hr-HR" dirty="0" smtClean="0"/>
              <a:t>nje </a:t>
            </a:r>
            <a:r>
              <a:rPr lang="vi-VN" dirty="0" smtClean="0"/>
              <a:t>tl</a:t>
            </a:r>
            <a:r>
              <a:rPr lang="hr-HR" dirty="0" smtClean="0"/>
              <a:t>a</a:t>
            </a:r>
            <a:r>
              <a:rPr lang="hr-HR" dirty="0"/>
              <a:t> </a:t>
            </a:r>
            <a:r>
              <a:rPr lang="hr-HR" dirty="0" smtClean="0"/>
              <a:t>te </a:t>
            </a:r>
            <a:r>
              <a:rPr lang="vi-VN" dirty="0" smtClean="0"/>
              <a:t>se </a:t>
            </a:r>
            <a:r>
              <a:rPr lang="vi-VN" dirty="0"/>
              <a:t>sprječava gubljenje topline koju oslobađa </a:t>
            </a:r>
            <a:r>
              <a:rPr lang="vi-VN" dirty="0" smtClean="0"/>
              <a:t>tlo</a:t>
            </a: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311283" cy="30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55" y="3352800"/>
            <a:ext cx="4045822" cy="30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2260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D8D0C8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387</TotalTime>
  <Words>1180</Words>
  <Application>Microsoft Office PowerPoint</Application>
  <PresentationFormat>On-screen Show (4:3)</PresentationFormat>
  <Paragraphs>157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Executive</vt:lpstr>
      <vt:lpstr>Održivost energije</vt:lpstr>
      <vt:lpstr>Sadržaj</vt:lpstr>
      <vt:lpstr>Sadržaj</vt:lpstr>
      <vt:lpstr>Sadržaj</vt:lpstr>
      <vt:lpstr>Ekološki problem današnjice</vt:lpstr>
      <vt:lpstr>Uzroci globalnog zagrijavanja</vt:lpstr>
      <vt:lpstr>Posljedice globalnog zagrijavanja </vt:lpstr>
      <vt:lpstr>Posljedice globalnog zagrijavanja</vt:lpstr>
      <vt:lpstr>Zašto se Zemlja zagrijava? - Efekt staklenika</vt:lpstr>
      <vt:lpstr>Zašto se Zemlja zagrijava? - Efekt staklenika</vt:lpstr>
      <vt:lpstr>Koja su rješenja?</vt:lpstr>
      <vt:lpstr>Kako spriječiti klimatsku katastrofu?</vt:lpstr>
      <vt:lpstr>* Manje putovanja avionom </vt:lpstr>
      <vt:lpstr>*Auto</vt:lpstr>
      <vt:lpstr> *Upotreba struje</vt:lpstr>
      <vt:lpstr> *Grijanje</vt:lpstr>
      <vt:lpstr>Savjeti za očuvanje energije</vt:lpstr>
      <vt:lpstr>Rasvjeta i električni uređaji</vt:lpstr>
      <vt:lpstr>Zagađenost</vt:lpstr>
      <vt:lpstr>Opasnosti prirodnog plin</vt:lpstr>
      <vt:lpstr>Opasnosti nuklearne energije</vt:lpstr>
      <vt:lpstr>Opasnosti biogoriva</vt:lpstr>
      <vt:lpstr>Obnovljivi izvori energije</vt:lpstr>
      <vt:lpstr>Ciljevi i pozitivne strane obnovljivih izvora energije</vt:lpstr>
      <vt:lpstr>Transport</vt:lpstr>
      <vt:lpstr>Grijanje i hlađenje</vt:lpstr>
      <vt:lpstr>Pozitivne strane obnovljivih izvora energije</vt:lpstr>
      <vt:lpstr>Troškovi</vt:lpstr>
      <vt:lpstr>Solarna energija</vt:lpstr>
      <vt:lpstr>Solarna energija</vt:lpstr>
      <vt:lpstr>Solarni kolektori</vt:lpstr>
      <vt:lpstr>Fotonaponske ćelije</vt:lpstr>
      <vt:lpstr>Solarni sustavi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Održivost energije</dc:title>
  <dc:creator>Damir</dc:creator>
  <cp:lastModifiedBy>ucenik</cp:lastModifiedBy>
  <cp:revision>91</cp:revision>
  <dcterms:created xsi:type="dcterms:W3CDTF">2006-08-16T00:00:00Z</dcterms:created>
  <dcterms:modified xsi:type="dcterms:W3CDTF">2012-09-21T08:22:57Z</dcterms:modified>
</cp:coreProperties>
</file>