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57" r:id="rId4"/>
    <p:sldId id="261" r:id="rId5"/>
    <p:sldId id="258" r:id="rId6"/>
    <p:sldId id="259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63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r-HR" smtClean="0"/>
              <a:t>Kliknite da biste uredili stil podnaslova matrice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F95BD-5DE5-4D2B-820E-50F3B98E6A66}" type="datetimeFigureOut">
              <a:rPr lang="hr-HR" smtClean="0"/>
              <a:t>31.5.2012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A4537-331F-4524-A384-C0DD6F33CD11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F95BD-5DE5-4D2B-820E-50F3B98E6A66}" type="datetimeFigureOut">
              <a:rPr lang="hr-HR" smtClean="0"/>
              <a:t>31.5.2012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A4537-331F-4524-A384-C0DD6F33CD11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F95BD-5DE5-4D2B-820E-50F3B98E6A66}" type="datetimeFigureOut">
              <a:rPr lang="hr-HR" smtClean="0"/>
              <a:t>31.5.2012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A4537-331F-4524-A384-C0DD6F33CD11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F95BD-5DE5-4D2B-820E-50F3B98E6A66}" type="datetimeFigureOut">
              <a:rPr lang="hr-HR" smtClean="0"/>
              <a:t>31.5.2012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A4537-331F-4524-A384-C0DD6F33CD11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odjelj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F95BD-5DE5-4D2B-820E-50F3B98E6A66}" type="datetimeFigureOut">
              <a:rPr lang="hr-HR" smtClean="0"/>
              <a:t>31.5.2012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A4537-331F-4524-A384-C0DD6F33CD11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F95BD-5DE5-4D2B-820E-50F3B98E6A66}" type="datetimeFigureOut">
              <a:rPr lang="hr-HR" smtClean="0"/>
              <a:t>31.5.2012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A4537-331F-4524-A384-C0DD6F33CD11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zervirano mjesto teksta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7" name="Rezervirano mjesto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F95BD-5DE5-4D2B-820E-50F3B98E6A66}" type="datetimeFigureOut">
              <a:rPr lang="hr-HR" smtClean="0"/>
              <a:t>31.5.2012</a:t>
            </a:fld>
            <a:endParaRPr lang="hr-HR"/>
          </a:p>
        </p:txBody>
      </p:sp>
      <p:sp>
        <p:nvSpPr>
          <p:cNvPr id="8" name="Rezervirano mjesto podnožj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Rezervirano mjesto broja slajd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A4537-331F-4524-A384-C0DD6F33CD11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F95BD-5DE5-4D2B-820E-50F3B98E6A66}" type="datetimeFigureOut">
              <a:rPr lang="hr-HR" smtClean="0"/>
              <a:t>31.5.2012</a:t>
            </a:fld>
            <a:endParaRPr lang="hr-HR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A4537-331F-4524-A384-C0DD6F33CD11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F95BD-5DE5-4D2B-820E-50F3B98E6A66}" type="datetimeFigureOut">
              <a:rPr lang="hr-HR" smtClean="0"/>
              <a:t>31.5.2012</a:t>
            </a:fld>
            <a:endParaRPr lang="hr-HR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A4537-331F-4524-A384-C0DD6F33CD11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F95BD-5DE5-4D2B-820E-50F3B98E6A66}" type="datetimeFigureOut">
              <a:rPr lang="hr-HR" smtClean="0"/>
              <a:t>31.5.2012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A4537-331F-4524-A384-C0DD6F33CD11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F95BD-5DE5-4D2B-820E-50F3B98E6A66}" type="datetimeFigureOut">
              <a:rPr lang="hr-HR" smtClean="0"/>
              <a:t>31.5.2012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A4537-331F-4524-A384-C0DD6F33CD11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F200"/>
            </a:gs>
            <a:gs pos="45000">
              <a:srgbClr val="FF7A00"/>
            </a:gs>
            <a:gs pos="70000">
              <a:srgbClr val="FF0300"/>
            </a:gs>
            <a:gs pos="100000">
              <a:srgbClr val="4D0808"/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naslova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7F95BD-5DE5-4D2B-820E-50F3B98E6A66}" type="datetimeFigureOut">
              <a:rPr lang="hr-HR" smtClean="0"/>
              <a:t>31.5.2012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CA4537-331F-4524-A384-C0DD6F33CD11}" type="slidenum">
              <a:rPr lang="hr-HR" smtClean="0"/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C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dirty="0" smtClean="0"/>
              <a:t>ODRŽIVA ENERGIJA</a:t>
            </a:r>
            <a:endParaRPr lang="hr-HR" dirty="0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r-HR" dirty="0" smtClean="0"/>
              <a:t>Izradio: Krešimir Križanec</a:t>
            </a:r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Hidroelektrana</a:t>
            </a:r>
            <a:endParaRPr lang="hr-HR" dirty="0"/>
          </a:p>
        </p:txBody>
      </p:sp>
      <p:pic>
        <p:nvPicPr>
          <p:cNvPr id="22530" name="Picture 2" descr="C:\Documents and Settings\Mislav\My Documents\Downloads\vjetropark_wiki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47864" y="1988840"/>
            <a:ext cx="4464496" cy="334837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225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hr-HR" dirty="0" smtClean="0"/>
              <a:t>                                        </a:t>
            </a:r>
          </a:p>
          <a:p>
            <a:pPr>
              <a:buNone/>
            </a:pPr>
            <a:endParaRPr lang="hr-HR" dirty="0"/>
          </a:p>
          <a:p>
            <a:pPr>
              <a:buNone/>
            </a:pPr>
            <a:r>
              <a:rPr lang="hr-HR" dirty="0"/>
              <a:t> </a:t>
            </a:r>
            <a:r>
              <a:rPr lang="hr-HR" dirty="0" smtClean="0"/>
              <a:t>                                </a:t>
            </a:r>
            <a:r>
              <a:rPr lang="hr-HR" sz="8000" dirty="0" smtClean="0"/>
              <a:t>KRAJ   </a:t>
            </a:r>
            <a:endParaRPr lang="hr-HR" sz="8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O</a:t>
            </a:r>
            <a:r>
              <a:rPr lang="hr-HR" dirty="0" smtClean="0"/>
              <a:t>bnovljivi izvori energije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Sunčeva energija</a:t>
            </a:r>
          </a:p>
          <a:p>
            <a:endParaRPr lang="hr-HR" dirty="0" smtClean="0"/>
          </a:p>
          <a:p>
            <a:r>
              <a:rPr lang="hr-HR" dirty="0" smtClean="0"/>
              <a:t>Energija vjetra</a:t>
            </a:r>
          </a:p>
          <a:p>
            <a:endParaRPr lang="hr-HR" dirty="0" smtClean="0"/>
          </a:p>
          <a:p>
            <a:r>
              <a:rPr lang="hr-HR" dirty="0" smtClean="0"/>
              <a:t>Energija  vode</a:t>
            </a:r>
          </a:p>
          <a:p>
            <a:endParaRPr lang="hr-HR" dirty="0" smtClean="0"/>
          </a:p>
          <a:p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Sunčeva energija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Potrebni su sunčevi kolektori.</a:t>
            </a:r>
          </a:p>
          <a:p>
            <a:endParaRPr lang="hr-HR" dirty="0" smtClean="0"/>
          </a:p>
          <a:p>
            <a:r>
              <a:rPr lang="hr-HR" dirty="0" smtClean="0"/>
              <a:t>Besplatna je.</a:t>
            </a:r>
          </a:p>
          <a:p>
            <a:endParaRPr lang="hr-HR" dirty="0"/>
          </a:p>
          <a:p>
            <a:r>
              <a:rPr lang="hr-HR" dirty="0" smtClean="0"/>
              <a:t>Može se pohraniti i iskoristiti kasnije.</a:t>
            </a:r>
          </a:p>
          <a:p>
            <a:endParaRPr lang="hr-HR" dirty="0" smtClean="0"/>
          </a:p>
          <a:p>
            <a:r>
              <a:rPr lang="hr-HR" dirty="0" smtClean="0"/>
              <a:t>Ovisi o suncu </a:t>
            </a:r>
            <a:r>
              <a:rPr lang="hr-HR" dirty="0" err="1" smtClean="0"/>
              <a:t>tj</a:t>
            </a:r>
            <a:r>
              <a:rPr lang="hr-HR" dirty="0" smtClean="0"/>
              <a:t>. danu.</a:t>
            </a:r>
          </a:p>
          <a:p>
            <a:pPr>
              <a:buNone/>
            </a:pPr>
            <a:endParaRPr lang="hr-HR" dirty="0"/>
          </a:p>
          <a:p>
            <a:pPr>
              <a:buNone/>
            </a:pPr>
            <a:endParaRPr lang="hr-HR" dirty="0" smtClean="0"/>
          </a:p>
          <a:p>
            <a:pPr>
              <a:buNone/>
            </a:pPr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Sunčevi kolektori</a:t>
            </a:r>
            <a:endParaRPr lang="hr-HR" dirty="0"/>
          </a:p>
        </p:txBody>
      </p:sp>
      <p:pic>
        <p:nvPicPr>
          <p:cNvPr id="1026" name="Picture 2" descr="C:\Documents and Settings\Mislav\My Documents\Downloads\solarni-kolektori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80112" y="1628800"/>
            <a:ext cx="2800350" cy="3143250"/>
          </a:xfrm>
          <a:prstGeom prst="rect">
            <a:avLst/>
          </a:prstGeom>
          <a:noFill/>
        </p:spPr>
      </p:pic>
      <p:pic>
        <p:nvPicPr>
          <p:cNvPr id="1028" name="Picture 4" descr="http://www.grijanje-rijeka.hr/Repository/Slike_Proizvodi/solarni-kolektor-CVSKC-10_v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2348880"/>
            <a:ext cx="4047541" cy="412849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7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Princip rada sunčevih kolektora</a:t>
            </a:r>
            <a:endParaRPr lang="hr-HR" dirty="0"/>
          </a:p>
        </p:txBody>
      </p:sp>
      <p:pic>
        <p:nvPicPr>
          <p:cNvPr id="4097" name="Picture 1" descr="C:\Documents and Settings\Mislav\My Documents\Downloads\slika 8i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36594" y="1556792"/>
            <a:ext cx="5887733" cy="462607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0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Energija vjetra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hr-HR" sz="4600" dirty="0" smtClean="0"/>
              <a:t>Ne ovisi o suncu i može se crpiti i preko noći.</a:t>
            </a:r>
          </a:p>
          <a:p>
            <a:endParaRPr lang="hr-HR" dirty="0"/>
          </a:p>
          <a:p>
            <a:r>
              <a:rPr lang="hr-HR" sz="4600" dirty="0" smtClean="0"/>
              <a:t>Prije se koristila za pretvorbu u mehaničku </a:t>
            </a:r>
          </a:p>
          <a:p>
            <a:pPr>
              <a:buNone/>
            </a:pPr>
            <a:r>
              <a:rPr lang="hr-HR" sz="4600" dirty="0"/>
              <a:t> </a:t>
            </a:r>
            <a:r>
              <a:rPr lang="hr-HR" sz="4600" dirty="0" smtClean="0"/>
              <a:t>   energiju. </a:t>
            </a:r>
          </a:p>
          <a:p>
            <a:endParaRPr lang="hr-HR" dirty="0" smtClean="0"/>
          </a:p>
          <a:p>
            <a:r>
              <a:rPr lang="hr-HR" sz="5100" dirty="0" smtClean="0"/>
              <a:t> </a:t>
            </a:r>
            <a:r>
              <a:rPr lang="hr-HR" sz="4600" dirty="0" smtClean="0"/>
              <a:t>U novije vrijeme se ta energija pretvara u električnu.</a:t>
            </a:r>
          </a:p>
          <a:p>
            <a:endParaRPr lang="hr-HR" dirty="0" smtClean="0"/>
          </a:p>
          <a:p>
            <a:pPr>
              <a:buNone/>
            </a:pPr>
            <a:endParaRPr lang="hr-HR" dirty="0"/>
          </a:p>
          <a:p>
            <a:pPr>
              <a:buNone/>
            </a:pPr>
            <a:r>
              <a:rPr lang="hr-HR" dirty="0" smtClean="0"/>
              <a:t> </a:t>
            </a:r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0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5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err="1" smtClean="0"/>
              <a:t>Vjetroelektrane</a:t>
            </a:r>
            <a:endParaRPr lang="hr-HR" dirty="0"/>
          </a:p>
        </p:txBody>
      </p:sp>
      <p:pic>
        <p:nvPicPr>
          <p:cNvPr id="19458" name="Picture 2" descr="C:\Documents and Settings\Mislav\My Documents\Downloads\vjetropark_wiki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11960" y="1484784"/>
            <a:ext cx="4722382" cy="3055659"/>
          </a:xfrm>
          <a:prstGeom prst="rect">
            <a:avLst/>
          </a:prstGeom>
          <a:noFill/>
        </p:spPr>
      </p:pic>
      <p:pic>
        <p:nvPicPr>
          <p:cNvPr id="19460" name="Picture 4" descr="http://upload.wikimedia.org/wikipedia/commons/thumb/e/e0/Windenergy.jpg/350px-Windenergy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4005064"/>
            <a:ext cx="3979387" cy="259228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2" dur="2000"/>
                                        <p:tgtEl>
                                          <p:spTgt spid="194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" dur="500"/>
                                        <p:tgtEl>
                                          <p:spTgt spid="194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Energija  vode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 Najpoznatiji oblik iskorištavanja je preko hidroelektrana.</a:t>
            </a:r>
          </a:p>
          <a:p>
            <a:endParaRPr lang="hr-HR" dirty="0"/>
          </a:p>
          <a:p>
            <a:r>
              <a:rPr lang="hr-HR" dirty="0" smtClean="0"/>
              <a:t>Potrebna je brana i rijeka.</a:t>
            </a:r>
          </a:p>
          <a:p>
            <a:endParaRPr lang="hr-HR" dirty="0"/>
          </a:p>
          <a:p>
            <a:r>
              <a:rPr lang="hr-HR" dirty="0" smtClean="0"/>
              <a:t>Pretvaranje je iz mehaničke u električnu energiju.</a:t>
            </a:r>
          </a:p>
          <a:p>
            <a:endParaRPr lang="hr-HR" dirty="0"/>
          </a:p>
          <a:p>
            <a:endParaRPr lang="hr-HR" dirty="0" smtClean="0"/>
          </a:p>
          <a:p>
            <a:endParaRPr lang="hr-HR" dirty="0"/>
          </a:p>
          <a:p>
            <a:endParaRPr lang="hr-HR" dirty="0" smtClean="0"/>
          </a:p>
          <a:p>
            <a:endParaRPr lang="hr-HR" dirty="0"/>
          </a:p>
          <a:p>
            <a:endParaRPr lang="hr-HR" dirty="0" smtClean="0"/>
          </a:p>
          <a:p>
            <a:endParaRPr lang="hr-HR" dirty="0"/>
          </a:p>
          <a:p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Rad hidroelektrane</a:t>
            </a:r>
            <a:endParaRPr lang="hr-HR" dirty="0"/>
          </a:p>
        </p:txBody>
      </p:sp>
      <p:pic>
        <p:nvPicPr>
          <p:cNvPr id="21506" name="Picture 2" descr="C:\Documents and Settings\Mislav\My Documents\Downloads\vjetropark_wiki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79712" y="1556792"/>
            <a:ext cx="6408712" cy="432303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215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Office 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183</TotalTime>
  <Words>112</Words>
  <Application>Microsoft Office PowerPoint</Application>
  <PresentationFormat>Prikaz na zaslonu (4:3)</PresentationFormat>
  <Paragraphs>47</Paragraphs>
  <Slides>11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slajdova</vt:lpstr>
      </vt:variant>
      <vt:variant>
        <vt:i4>11</vt:i4>
      </vt:variant>
    </vt:vector>
  </HeadingPairs>
  <TitlesOfParts>
    <vt:vector size="12" baseType="lpstr">
      <vt:lpstr>Office tema</vt:lpstr>
      <vt:lpstr>ODRŽIVA ENERGIJA</vt:lpstr>
      <vt:lpstr>Obnovljivi izvori energije</vt:lpstr>
      <vt:lpstr>Sunčeva energija</vt:lpstr>
      <vt:lpstr>Sunčevi kolektori</vt:lpstr>
      <vt:lpstr>Princip rada sunčevih kolektora</vt:lpstr>
      <vt:lpstr>Energija vjetra</vt:lpstr>
      <vt:lpstr>Vjetroelektrane</vt:lpstr>
      <vt:lpstr>Energija  vode</vt:lpstr>
      <vt:lpstr>Rad hidroelektrane</vt:lpstr>
      <vt:lpstr>Hidroelektrana</vt:lpstr>
      <vt:lpstr>Slajd 11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Slajd 1</dc:title>
  <dc:creator>Mislav</dc:creator>
  <cp:lastModifiedBy>Mislav</cp:lastModifiedBy>
  <cp:revision>18</cp:revision>
  <dcterms:created xsi:type="dcterms:W3CDTF">2012-05-31T18:15:11Z</dcterms:created>
  <dcterms:modified xsi:type="dcterms:W3CDTF">2012-05-31T21:19:11Z</dcterms:modified>
</cp:coreProperties>
</file>