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5538" y="981670"/>
            <a:ext cx="5072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Ekogospodarstvo</a:t>
            </a:r>
            <a:endParaRPr lang="en-US" sz="5400" b="1" cap="none" spc="0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nes\Desktop\Smanjene slike Orlov put\P9140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 descr="C:\Users\Enes\Desktop\Smanjene slike Orlov put\P9140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72000" cy="3371851"/>
          </a:xfrm>
          <a:prstGeom prst="rect">
            <a:avLst/>
          </a:prstGeom>
          <a:noFill/>
        </p:spPr>
      </p:pic>
      <p:pic>
        <p:nvPicPr>
          <p:cNvPr id="10243" name="Picture 3" descr="C:\Users\Enes\Desktop\Smanjene slike Orlov put\P9140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"/>
            <a:ext cx="4572000" cy="3352800"/>
          </a:xfrm>
          <a:prstGeom prst="rect">
            <a:avLst/>
          </a:prstGeom>
          <a:noFill/>
        </p:spPr>
      </p:pic>
      <p:pic>
        <p:nvPicPr>
          <p:cNvPr id="10244" name="Picture 4" descr="C:\Users\Enes\Desktop\Smanjene slike Orlov put\P9140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2801"/>
            <a:ext cx="4572000" cy="3505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505200"/>
            <a:ext cx="457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100" b="1" dirty="0" smtClean="0"/>
              <a:t>Trenutno se u ponudi nalaze:</a:t>
            </a:r>
            <a:endParaRPr lang="hr-HR" sz="2100" dirty="0" smtClean="0"/>
          </a:p>
          <a:p>
            <a:r>
              <a:rPr lang="hr-HR" sz="2100" dirty="0" smtClean="0"/>
              <a:t>kiseli krastavci u jabučnom octu, kisela paprika s medom u jabučnom octu, kiseli feferoni s medom u jabučnom octu, ajvar blagi, ajvar ljuti, džem od kupine, džem od jagode, miješani džem, džem šipak-kruška, sok jabuka, sok jabuka-kupina, sok jabuka-mrkva, sirup od bazge, vino od kupine, vino od jabuke i jabučni ocat.</a:t>
            </a:r>
            <a:endParaRPr lang="hr-H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6386" name="Picture 2" descr="C:\Users\Enes\Desktop\Smanjene slike Orlov put\P9140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6387" name="Picture 3" descr="C:\Users\Enes\Desktop\Smanjene slike Orlov put\P9140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71850"/>
            <a:ext cx="464820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C:\Users\Enes\Desktop\Smanjene slike Orlov put\P9140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47813" y="1019968"/>
            <a:ext cx="6515100" cy="488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 descr="C:\Users\Enes\Desktop\Smanjene slike Orlov put\P9140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14375"/>
            <a:ext cx="7055908" cy="5291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4" name="Picture 2" descr="C:\Users\Enes\Desktop\Smanjene slike Orlov put\P9140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84312" y="1030288"/>
            <a:ext cx="6413500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338" name="Picture 2" descr="C:\Users\Enes\Desktop\Smanjene slike Orlov put\P91405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32619"/>
            <a:ext cx="7386108" cy="5539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5362" name="Picture 2" descr="C:\Users\Enes\Desktop\Smanjene slike Orlov put\P9140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092" y="533400"/>
            <a:ext cx="7843308" cy="5882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410" name="Picture 2" descr="C:\Users\Enes\Desktop\Smanjene slike Orlov put\P91405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400" dirty="0" smtClean="0"/>
              <a:t>Na ekogospodarstvu Orlov put izgrađena je i sjenica koja može primiti i do 150 osoba u kojoj se primjenom autohtonih baranjskih recepata priprema hrana ubrana s površina gospodarstva.</a:t>
            </a:r>
            <a:endParaRPr lang="hr-HR" sz="2400" dirty="0"/>
          </a:p>
        </p:txBody>
      </p:sp>
      <p:pic>
        <p:nvPicPr>
          <p:cNvPr id="18434" name="Picture 2" descr="C:\Users\Enes\Desktop\Smanjene slike Orlov put\P9140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88595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9458" name="Picture 2" descr="C:\Users\Enes\Desktop\Smanjene slike Orlov put\P9140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495800" cy="3371850"/>
          </a:xfrm>
          <a:prstGeom prst="rect">
            <a:avLst/>
          </a:prstGeom>
          <a:noFill/>
        </p:spPr>
      </p:pic>
      <p:pic>
        <p:nvPicPr>
          <p:cNvPr id="19459" name="Picture 3" descr="C:\Users\Enes\Desktop\Smanjene slike Orlov put\P9140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06900" y="1892300"/>
            <a:ext cx="4978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nes\Desktop\Smanjene slike Orlov put\P9140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292600" cy="3219450"/>
          </a:xfrm>
          <a:prstGeom prst="rect">
            <a:avLst/>
          </a:prstGeom>
          <a:noFill/>
        </p:spPr>
      </p:pic>
      <p:pic>
        <p:nvPicPr>
          <p:cNvPr id="2051" name="Picture 3" descr="C:\Users\Enes\Desktop\Smanjene slike Orlov put\P9140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4267200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944940"/>
            <a:ext cx="41263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Iza ograde uz debla starih </a:t>
            </a:r>
          </a:p>
          <a:p>
            <a:r>
              <a:rPr lang="hr-HR" sz="2400" dirty="0" smtClean="0"/>
              <a:t>baranjskih vrba, očekuje nas </a:t>
            </a:r>
          </a:p>
          <a:p>
            <a:r>
              <a:rPr lang="hr-HR" sz="2400" dirty="0" smtClean="0"/>
              <a:t>raj u prirodi – ekogospodarstvo </a:t>
            </a:r>
          </a:p>
          <a:p>
            <a:r>
              <a:rPr lang="hr-HR" sz="2400" dirty="0" smtClean="0"/>
              <a:t>ORLOV PUT.</a:t>
            </a:r>
            <a:endParaRPr lang="hr-H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419600"/>
            <a:ext cx="4174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Odškrinula sam vrata, </a:t>
            </a:r>
          </a:p>
          <a:p>
            <a:r>
              <a:rPr lang="hr-HR" sz="2400" dirty="0" smtClean="0"/>
              <a:t>krenula unutra na novo </a:t>
            </a:r>
          </a:p>
          <a:p>
            <a:r>
              <a:rPr lang="hr-HR" sz="2400" dirty="0" smtClean="0"/>
              <a:t>istraživanje i uživanje.</a:t>
            </a:r>
            <a:br>
              <a:rPr lang="hr-HR" sz="2400" dirty="0" smtClean="0"/>
            </a:br>
            <a:r>
              <a:rPr lang="hr-HR" sz="2400" dirty="0" smtClean="0"/>
              <a:t>Otkrijmo zajedno što se tu krije!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482" name="Picture 2" descr="C:\Users\Enes\Desktop\Smanjene slike Orlov put\P9140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6675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1506" name="Picture 2" descr="C:\Users\Enes\Desktop\Smanjene slike Orlov put\P9140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2402" y="533401"/>
            <a:ext cx="3124202" cy="2362200"/>
          </a:xfrm>
          <a:prstGeom prst="rect">
            <a:avLst/>
          </a:prstGeom>
          <a:noFill/>
        </p:spPr>
      </p:pic>
      <p:pic>
        <p:nvPicPr>
          <p:cNvPr id="21507" name="Picture 3" descr="C:\Users\Enes\Desktop\Smanjene slike Orlov put\P9140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95600" y="457200"/>
            <a:ext cx="3124200" cy="2514600"/>
          </a:xfrm>
          <a:prstGeom prst="rect">
            <a:avLst/>
          </a:prstGeom>
          <a:noFill/>
        </p:spPr>
      </p:pic>
      <p:pic>
        <p:nvPicPr>
          <p:cNvPr id="21508" name="Picture 4" descr="C:\Users\Enes\Desktop\Smanjene slike Orlov put\P9140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448050"/>
            <a:ext cx="4343400" cy="3257550"/>
          </a:xfrm>
          <a:prstGeom prst="rect">
            <a:avLst/>
          </a:prstGeom>
          <a:noFill/>
        </p:spPr>
      </p:pic>
      <p:pic>
        <p:nvPicPr>
          <p:cNvPr id="21509" name="Picture 5" descr="C:\Users\Enes\Desktop\Smanjene slike Orlov put\P9140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57874" y="542925"/>
            <a:ext cx="3124201" cy="2343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 obilazak gospodarstva možete i vožnjom zaprežnim kolima.</a:t>
            </a:r>
            <a:endParaRPr lang="hr-HR" sz="2400" dirty="0"/>
          </a:p>
        </p:txBody>
      </p:sp>
      <p:pic>
        <p:nvPicPr>
          <p:cNvPr id="22530" name="Picture 2" descr="C:\Users\Enes\Desktop\Smanjene slike Orlov put\P9140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60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3554" name="Picture 2" descr="C:\Users\Enes\Desktop\Smanjene slike Orlov put\P9140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52425" y="1323975"/>
            <a:ext cx="5715000" cy="4286250"/>
          </a:xfrm>
          <a:prstGeom prst="rect">
            <a:avLst/>
          </a:prstGeom>
          <a:noFill/>
        </p:spPr>
      </p:pic>
      <p:pic>
        <p:nvPicPr>
          <p:cNvPr id="23555" name="Picture 3" descr="C:\Users\Enes\Desktop\Smanjene slike Orlov put\P9140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37719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Enes\Desktop\Slike Orlov put za smanjiti\P9140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7766" y="2025385"/>
            <a:ext cx="4129617" cy="3097213"/>
          </a:xfrm>
          <a:prstGeom prst="rect">
            <a:avLst/>
          </a:prstGeom>
          <a:noFill/>
        </p:spPr>
      </p:pic>
      <p:pic>
        <p:nvPicPr>
          <p:cNvPr id="24580" name="Picture 4" descr="C:\Users\Enes\Desktop\Smanjene slike Orlov put\P9140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95450"/>
            <a:ext cx="5257800" cy="39433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88245" y="838200"/>
            <a:ext cx="371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Terasa za odmor tijela i duše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5602" name="Picture 2" descr="C:\Users\Enes\Desktop\Smanjene slike Orlov put\P9140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800"/>
            <a:ext cx="4000500" cy="3000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800" y="3581400"/>
            <a:ext cx="3594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I ptičice imaju svoju kućicu!</a:t>
            </a:r>
            <a:endParaRPr lang="hr-HR" sz="2400" dirty="0"/>
          </a:p>
        </p:txBody>
      </p:sp>
      <p:pic>
        <p:nvPicPr>
          <p:cNvPr id="25604" name="Picture 4" descr="C:\Users\Enes\Desktop\Smanjene slike Orlov put\P91406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147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Mislite li kako u snježno doba nije zabavno na Orlovom putu, varate se! Tek tada nastupa uživanje u vožnji saonicama!</a:t>
            </a:r>
            <a:endParaRPr lang="hr-HR" sz="2400" dirty="0"/>
          </a:p>
        </p:txBody>
      </p:sp>
      <p:pic>
        <p:nvPicPr>
          <p:cNvPr id="26626" name="Picture 2" descr="C:\Users\Enes\Desktop\Smanjene slike Orlov put\P9140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323975"/>
            <a:ext cx="7277100" cy="545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73183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Šetnja dvorištem</a:t>
            </a:r>
            <a:endParaRPr lang="hr-HR" sz="2400" dirty="0"/>
          </a:p>
        </p:txBody>
      </p:sp>
      <p:pic>
        <p:nvPicPr>
          <p:cNvPr id="27650" name="Picture 2" descr="C:\Users\Enes\Desktop\Smanjene slike Orlov put\P9140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3848100" cy="2886075"/>
          </a:xfrm>
          <a:prstGeom prst="rect">
            <a:avLst/>
          </a:prstGeom>
          <a:noFill/>
        </p:spPr>
      </p:pic>
      <p:pic>
        <p:nvPicPr>
          <p:cNvPr id="27651" name="Picture 3" descr="C:\Users\Enes\Desktop\Smanjene slike Orlov put\P9140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152400"/>
            <a:ext cx="3848100" cy="2886075"/>
          </a:xfrm>
          <a:prstGeom prst="rect">
            <a:avLst/>
          </a:prstGeom>
          <a:noFill/>
        </p:spPr>
      </p:pic>
      <p:pic>
        <p:nvPicPr>
          <p:cNvPr id="27652" name="Picture 4" descr="C:\Users\Enes\Desktop\Smanjene slike Orlov put\P9140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90850" y="3981450"/>
            <a:ext cx="3200399" cy="2400299"/>
          </a:xfrm>
          <a:prstGeom prst="rect">
            <a:avLst/>
          </a:prstGeom>
          <a:noFill/>
        </p:spPr>
      </p:pic>
      <p:pic>
        <p:nvPicPr>
          <p:cNvPr id="27653" name="Picture 5" descr="C:\Users\Enes\Desktop\Smanjene slike Orlov put\P9140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924300"/>
            <a:ext cx="3200400" cy="2400300"/>
          </a:xfrm>
          <a:prstGeom prst="rect">
            <a:avLst/>
          </a:prstGeom>
          <a:noFill/>
        </p:spPr>
      </p:pic>
      <p:pic>
        <p:nvPicPr>
          <p:cNvPr id="27654" name="Picture 6" descr="C:\Users\Enes\Desktop\Smanjene slike Orlov put\P91406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00" y="3943350"/>
            <a:ext cx="318770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Enes\Desktop\Smanjene slike Orlov put\P9140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4655608" cy="34917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228600"/>
            <a:ext cx="3625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 na kraju obilaska, </a:t>
            </a:r>
          </a:p>
          <a:p>
            <a:r>
              <a:rPr lang="hr-HR" sz="2400" dirty="0" smtClean="0"/>
              <a:t>s</a:t>
            </a:r>
            <a:r>
              <a:rPr lang="hr-HR" sz="2400" dirty="0" smtClean="0"/>
              <a:t>jela sam na prekrasnu </a:t>
            </a:r>
          </a:p>
          <a:p>
            <a:r>
              <a:rPr lang="hr-HR" sz="2400" dirty="0" smtClean="0"/>
              <a:t>t</a:t>
            </a:r>
            <a:r>
              <a:rPr lang="hr-HR" sz="2400" dirty="0" smtClean="0"/>
              <a:t>erasu i sredila dojmove.</a:t>
            </a:r>
          </a:p>
          <a:p>
            <a:r>
              <a:rPr lang="hr-HR" sz="2400" dirty="0" smtClean="0"/>
              <a:t>Ekogospodarstvo Orlov put</a:t>
            </a:r>
          </a:p>
          <a:p>
            <a:r>
              <a:rPr lang="hr-HR" sz="2400" dirty="0" smtClean="0"/>
              <a:t>z</a:t>
            </a:r>
            <a:r>
              <a:rPr lang="hr-HR" sz="2400" dirty="0" smtClean="0"/>
              <a:t>aslužuje pažnju naših pogleda, </a:t>
            </a:r>
          </a:p>
          <a:p>
            <a:r>
              <a:rPr lang="hr-HR" sz="2400" dirty="0" smtClean="0"/>
              <a:t>n</a:t>
            </a:r>
            <a:r>
              <a:rPr lang="hr-HR" sz="2400" dirty="0" smtClean="0"/>
              <a:t>aš sluh, njuh i ljubav prema prirodi,</a:t>
            </a:r>
          </a:p>
          <a:p>
            <a:r>
              <a:rPr lang="hr-HR" sz="2400" dirty="0" smtClean="0"/>
              <a:t>p</a:t>
            </a:r>
            <a:r>
              <a:rPr lang="hr-HR" sz="2400" dirty="0" smtClean="0"/>
              <a:t>rirodnome, zdravome!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886200"/>
            <a:ext cx="89489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Dovede li vas put do “Orlovog puta” znat ćete kuda dalje, </a:t>
            </a:r>
          </a:p>
          <a:p>
            <a:r>
              <a:rPr lang="hr-HR" sz="2400" dirty="0" smtClean="0"/>
              <a:t>jer i ekogospodarstvo je upravo po putu orlova koje nad njim prelijeću </a:t>
            </a:r>
          </a:p>
          <a:p>
            <a:r>
              <a:rPr lang="hr-HR" sz="2400" dirty="0" smtClean="0"/>
              <a:t>dobilo ime!</a:t>
            </a:r>
          </a:p>
          <a:p>
            <a:r>
              <a:rPr lang="hr-HR" sz="2400" dirty="0" smtClean="0"/>
              <a:t>Dočekat će vas domaćini naoružani ljubaznošću, </a:t>
            </a:r>
          </a:p>
          <a:p>
            <a:r>
              <a:rPr lang="hr-HR" sz="2400" dirty="0" smtClean="0"/>
              <a:t>osmijehom i toplom dobrodošlicom!</a:t>
            </a:r>
          </a:p>
          <a:p>
            <a:r>
              <a:rPr lang="hr-HR" sz="2400" dirty="0" smtClean="0"/>
              <a:t>A vi – vi ćete uživati prepustite li se prirodi i osjećaju mira!</a:t>
            </a:r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6248400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Monotype Corsiva" pitchFamily="66" charset="0"/>
              </a:rPr>
              <a:t>Amra Hodžić, 2.c</a:t>
            </a:r>
            <a:endParaRPr lang="hr-HR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	</a:t>
            </a:r>
            <a:r>
              <a:rPr lang="hr-HR" sz="2400" dirty="0" smtClean="0"/>
              <a:t>Orlov put nalazi se okružen šumom, u samoj blizini ulaza u zaštićeni Park prirode Kopački rit, a opet samo 6 km od Osijeka.</a:t>
            </a:r>
            <a:endParaRPr lang="hr-H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3867" y="5791200"/>
            <a:ext cx="7966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7 hektara oranica čini posebnima to što kemijski nisu tretirane </a:t>
            </a:r>
          </a:p>
          <a:p>
            <a:r>
              <a:rPr lang="hr-HR" sz="2400" dirty="0" smtClean="0"/>
              <a:t>od 1988. godine.</a:t>
            </a:r>
            <a:endParaRPr lang="hr-HR" sz="2400" dirty="0"/>
          </a:p>
        </p:txBody>
      </p:sp>
      <p:pic>
        <p:nvPicPr>
          <p:cNvPr id="3074" name="Picture 2" descr="C:\Users\Enes\Desktop\Smanjene slike Orlov put\P9140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Enes\Desktop\Smanjene slike Orlov put\P91405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73600" cy="3505200"/>
          </a:xfrm>
          <a:prstGeom prst="rect">
            <a:avLst/>
          </a:prstGeom>
          <a:noFill/>
        </p:spPr>
      </p:pic>
      <p:pic>
        <p:nvPicPr>
          <p:cNvPr id="4099" name="Picture 3" descr="C:\Users\Enes\Desktop\Smanjene slike Orlov put\P9140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0"/>
            <a:ext cx="4673600" cy="3505200"/>
          </a:xfrm>
          <a:prstGeom prst="rect">
            <a:avLst/>
          </a:prstGeom>
          <a:noFill/>
        </p:spPr>
      </p:pic>
      <p:pic>
        <p:nvPicPr>
          <p:cNvPr id="4100" name="Picture 4" descr="C:\Users\Enes\Desktop\Smanjene slike Orlov put\P9140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86150"/>
            <a:ext cx="4495800" cy="33718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94114" y="4157008"/>
            <a:ext cx="43974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U svrhu ekoturizma izgrađena je i </a:t>
            </a:r>
          </a:p>
          <a:p>
            <a:r>
              <a:rPr lang="hr-HR" sz="2400" dirty="0" smtClean="0"/>
              <a:t>p</a:t>
            </a:r>
            <a:r>
              <a:rPr lang="hr-HR" sz="2400" dirty="0" smtClean="0"/>
              <a:t>rva drvena ekokuća u Hrvatskoj </a:t>
            </a:r>
          </a:p>
          <a:p>
            <a:r>
              <a:rPr lang="hr-HR" sz="2400" dirty="0" smtClean="0"/>
              <a:t>građena od trupaca </a:t>
            </a:r>
          </a:p>
          <a:p>
            <a:r>
              <a:rPr lang="hr-HR" sz="2400" dirty="0" smtClean="0"/>
              <a:t>crnog bora i pokrivena </a:t>
            </a:r>
          </a:p>
          <a:p>
            <a:r>
              <a:rPr lang="hr-HR" sz="2400" dirty="0" smtClean="0"/>
              <a:t>baranjskom trskom.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	Zavirila sam i u unutrašnjost kuće i poželjela ne izaći iz nje!</a:t>
            </a:r>
            <a:endParaRPr lang="hr-HR" sz="2400" dirty="0"/>
          </a:p>
        </p:txBody>
      </p:sp>
      <p:pic>
        <p:nvPicPr>
          <p:cNvPr id="5122" name="Picture 2" descr="C:\Users\Enes\Desktop\Smanjene slike Orlov put\P9140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Users\Enes\Desktop\Smanjene slike Orlov put\P9140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"/>
            <a:ext cx="4038600" cy="3028950"/>
          </a:xfrm>
          <a:prstGeom prst="rect">
            <a:avLst/>
          </a:prstGeom>
          <a:noFill/>
        </p:spPr>
      </p:pic>
      <p:pic>
        <p:nvPicPr>
          <p:cNvPr id="5124" name="Picture 4" descr="C:\Users\Enes\Desktop\Smanjene slike Orlov put\P9140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4648200" cy="3048000"/>
          </a:xfrm>
          <a:prstGeom prst="rect">
            <a:avLst/>
          </a:prstGeom>
          <a:noFill/>
        </p:spPr>
      </p:pic>
      <p:pic>
        <p:nvPicPr>
          <p:cNvPr id="5125" name="Picture 5" descr="C:\Users\Enes\Desktop\Smanjene slike Orlov put\P91405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19700" y="4000500"/>
            <a:ext cx="3048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251460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	</a:t>
            </a:r>
            <a:r>
              <a:rPr lang="hr-HR" sz="2400" dirty="0" smtClean="0"/>
              <a:t>Ekogospodarstvo Orlov put osnovao je u samim začecima ekološke proizvodnje u Republici Hrvatskoj dipl.ing. poljoprivrede Goran Gusak iz Kopačeva, općina Bilje. Gospodarstvo je 2001. godine upisano u državni ekoupisnik pod brojem 7, a pod nadzorom je kontrolne stanice Agribiocert.</a:t>
            </a:r>
            <a:endParaRPr lang="hr-HR" sz="2400" dirty="0"/>
          </a:p>
        </p:txBody>
      </p:sp>
      <p:pic>
        <p:nvPicPr>
          <p:cNvPr id="6146" name="Picture 2" descr="C:\Users\Enes\Desktop\Smanjene slike Orlov put\P9140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2895600"/>
            <a:ext cx="4089400" cy="3067050"/>
          </a:xfrm>
          <a:prstGeom prst="rect">
            <a:avLst/>
          </a:prstGeom>
          <a:noFill/>
        </p:spPr>
      </p:pic>
      <p:pic>
        <p:nvPicPr>
          <p:cNvPr id="6147" name="Picture 3" descr="C:\Users\Enes\Desktop\Smanjene slike Orlov put\P9140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48213" y="2871788"/>
            <a:ext cx="4076700" cy="3057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3002" y="6096000"/>
            <a:ext cx="30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Sve za odmor u prirodi!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	</a:t>
            </a:r>
            <a:r>
              <a:rPr lang="hr-HR" sz="2400" dirty="0" smtClean="0"/>
              <a:t>Na imanju se nalaze i razne životinje koje su postale pravi prijatelji ljudi.</a:t>
            </a:r>
            <a:endParaRPr lang="hr-HR" sz="2400" dirty="0"/>
          </a:p>
        </p:txBody>
      </p:sp>
      <p:pic>
        <p:nvPicPr>
          <p:cNvPr id="7170" name="Picture 2" descr="C:\Users\Enes\Desktop\Smanjene slike Orlov put\P9140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76350"/>
            <a:ext cx="2971800" cy="2228850"/>
          </a:xfrm>
          <a:prstGeom prst="rect">
            <a:avLst/>
          </a:prstGeom>
          <a:noFill/>
        </p:spPr>
      </p:pic>
      <p:pic>
        <p:nvPicPr>
          <p:cNvPr id="7171" name="Picture 3" descr="C:\Users\Enes\Desktop\Smanjene slike Orlov put\P9140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4038600" cy="2819400"/>
          </a:xfrm>
          <a:prstGeom prst="rect">
            <a:avLst/>
          </a:prstGeom>
          <a:noFill/>
        </p:spPr>
      </p:pic>
      <p:pic>
        <p:nvPicPr>
          <p:cNvPr id="7172" name="Picture 4" descr="C:\Users\Enes\Desktop\Smanjene slike Orlov put\P9140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762000"/>
            <a:ext cx="3733800" cy="2819400"/>
          </a:xfrm>
          <a:prstGeom prst="rect">
            <a:avLst/>
          </a:prstGeom>
          <a:noFill/>
        </p:spPr>
      </p:pic>
      <p:pic>
        <p:nvPicPr>
          <p:cNvPr id="7173" name="Picture 5" descr="C:\Users\Enes\Desktop\Smanjene slike Orlov put\P9140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3800475"/>
            <a:ext cx="39243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nes\Desktop\Smanjene slike Orlov put\P9140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71450" y="1924050"/>
            <a:ext cx="4419600" cy="3314700"/>
          </a:xfrm>
          <a:prstGeom prst="rect">
            <a:avLst/>
          </a:prstGeom>
          <a:noFill/>
        </p:spPr>
      </p:pic>
      <p:pic>
        <p:nvPicPr>
          <p:cNvPr id="8195" name="Picture 3" descr="C:\Users\Enes\Desktop\Smanjene slike Orlov put\P9140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752600"/>
            <a:ext cx="50800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15420" y="5715000"/>
            <a:ext cx="238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Odaje za životinje</a:t>
            </a:r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874603"/>
            <a:ext cx="4140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Bunar – samo jedan od mnogih </a:t>
            </a:r>
          </a:p>
          <a:p>
            <a:r>
              <a:rPr lang="hr-HR" sz="2400" dirty="0" smtClean="0"/>
              <a:t>baštinika stare kulture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752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	Eko proizvodnja odnosi se i na voće i povrće, pa tako posjetitelji mogu sami ubrati svježe plodove ili kušati prerađene biološkim postupcima prema starim receptima, a sve ručnim načinom prerade.</a:t>
            </a:r>
            <a:endParaRPr lang="hr-HR" sz="2400" dirty="0"/>
          </a:p>
        </p:txBody>
      </p:sp>
      <p:pic>
        <p:nvPicPr>
          <p:cNvPr id="9218" name="Picture 2" descr="C:\Users\Enes\Desktop\Smanjene slike Orlov put\P914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1455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266</Words>
  <Application>Microsoft Office PowerPoint</Application>
  <PresentationFormat>On-screen Show (4:3)</PresentationFormat>
  <Paragraphs>46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Na ekogospodarstvu Orlov put izgrađena je i sjenica koja može primiti i do 150 osoba u kojoj se primjenom autohtonih baranjskih recepata priprema hrana ubrana s površina gospodarstva.</vt:lpstr>
      <vt:lpstr>Slide 19</vt:lpstr>
      <vt:lpstr>Slide 20</vt:lpstr>
      <vt:lpstr>Slide 21</vt:lpstr>
      <vt:lpstr>U obilazak gospodarstva možete i vožnjom zaprežnim kolima.</vt:lpstr>
      <vt:lpstr>Slide 23</vt:lpstr>
      <vt:lpstr>Slide 24</vt:lpstr>
      <vt:lpstr>Slide 25</vt:lpstr>
      <vt:lpstr>Mislite li kako u snježno doba nije zabavno na Orlovom putu, varate se! Tek tada nastupa uživanje u vožnji saonicama!</vt:lpstr>
      <vt:lpstr>Šetnja dvorištem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Amra</dc:creator>
  <cp:lastModifiedBy>Enes</cp:lastModifiedBy>
  <cp:revision>17</cp:revision>
  <dcterms:created xsi:type="dcterms:W3CDTF">2006-08-16T00:00:00Z</dcterms:created>
  <dcterms:modified xsi:type="dcterms:W3CDTF">2012-09-15T14:50:30Z</dcterms:modified>
</cp:coreProperties>
</file>