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9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B53D-7265-4731-AC40-7CA49C444FD8}" type="datetimeFigureOut">
              <a:rPr lang="hr-HR" smtClean="0"/>
              <a:t>24.9.2012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C8DF-C3E7-47B7-94FE-6CCD6B86281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C8DF-C3E7-47B7-94FE-6CCD6B862814}" type="slidenum">
              <a:rPr lang="hr-HR" smtClean="0"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0E30-0A80-4E64-8B6F-62464BC33D8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8F24-BB4F-4BCD-8070-0A153EB1D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ja\AppData\Local\Temp\Rar$DI45.816\landscape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Obnovljivi</a:t>
            </a:r>
            <a:r>
              <a:rPr lang="en-US" b="1" dirty="0" smtClean="0"/>
              <a:t> </a:t>
            </a:r>
            <a:r>
              <a:rPr lang="en-US" b="1" dirty="0" err="1" smtClean="0"/>
              <a:t>izvori</a:t>
            </a:r>
            <a:r>
              <a:rPr lang="en-US" b="1" dirty="0" smtClean="0"/>
              <a:t> </a:t>
            </a:r>
            <a:r>
              <a:rPr lang="en-US" b="1" dirty="0" err="1" smtClean="0"/>
              <a:t>energije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Marija</a:t>
            </a:r>
            <a:r>
              <a:rPr lang="en-US" dirty="0" smtClean="0"/>
              <a:t> Ravnjak,2.c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ja\AppData\Local\Temp\Rar$DI55.816\landscap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0"/>
            <a:ext cx="5105400" cy="5333999"/>
          </a:xfrm>
        </p:spPr>
        <p:txBody>
          <a:bodyPr/>
          <a:lstStyle/>
          <a:p>
            <a:r>
              <a:rPr lang="en-US" dirty="0" err="1" smtClean="0"/>
              <a:t>Obnovljivi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izvori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dobivaju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prirode</a:t>
            </a:r>
            <a:r>
              <a:rPr lang="en-US" dirty="0" smtClean="0"/>
              <a:t>, a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obnavljati</a:t>
            </a:r>
            <a:r>
              <a:rPr lang="en-US" dirty="0" smtClean="0"/>
              <a:t>. </a:t>
            </a:r>
            <a:r>
              <a:rPr lang="en-US" dirty="0" err="1" smtClean="0"/>
              <a:t>Koristimo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sačuvanja</a:t>
            </a:r>
            <a:r>
              <a:rPr lang="en-US" dirty="0" smtClean="0"/>
              <a:t> </a:t>
            </a:r>
            <a:r>
              <a:rPr lang="en-US" dirty="0" err="1" smtClean="0"/>
              <a:t>okoliša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dirty="0" err="1" smtClean="0"/>
              <a:t>koristimo</a:t>
            </a:r>
            <a:r>
              <a:rPr lang="en-US" dirty="0" smtClean="0"/>
              <a:t> </a:t>
            </a:r>
            <a:r>
              <a:rPr lang="en-US" dirty="0" err="1" smtClean="0"/>
              <a:t>energiju</a:t>
            </a:r>
            <a:r>
              <a:rPr lang="en-US" dirty="0" smtClean="0"/>
              <a:t> </a:t>
            </a:r>
            <a:r>
              <a:rPr lang="en-US" dirty="0" err="1" smtClean="0"/>
              <a:t>sunca</a:t>
            </a:r>
            <a:r>
              <a:rPr lang="en-US" dirty="0" smtClean="0"/>
              <a:t>, </a:t>
            </a:r>
            <a:r>
              <a:rPr lang="en-US" dirty="0" err="1" smtClean="0"/>
              <a:t>vjetra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ja\AppData\Local\Temp\Rar$DI69.520\landscap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Obnovljive</a:t>
            </a:r>
            <a:r>
              <a:rPr lang="en-US" dirty="0" smtClean="0"/>
              <a:t> </a:t>
            </a:r>
            <a:r>
              <a:rPr lang="en-US" dirty="0" err="1" smtClean="0"/>
              <a:t>izvore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podijeliti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1"/>
            <a:ext cx="53340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tradicionalne</a:t>
            </a:r>
            <a:r>
              <a:rPr lang="en-US" dirty="0" smtClean="0"/>
              <a:t> </a:t>
            </a:r>
            <a:r>
              <a:rPr lang="en-US" dirty="0" err="1" smtClean="0"/>
              <a:t>obnovljive</a:t>
            </a:r>
            <a:r>
              <a:rPr lang="en-US" dirty="0" smtClean="0"/>
              <a:t> </a:t>
            </a:r>
            <a:r>
              <a:rPr lang="en-US" dirty="0" err="1" smtClean="0"/>
              <a:t>izvore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poput</a:t>
            </a:r>
            <a:r>
              <a:rPr lang="en-US" dirty="0" smtClean="0"/>
              <a:t> </a:t>
            </a:r>
            <a:r>
              <a:rPr lang="en-US" dirty="0" err="1" smtClean="0"/>
              <a:t>biomase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velikih</a:t>
            </a:r>
            <a:r>
              <a:rPr lang="en-US" dirty="0" smtClean="0"/>
              <a:t> </a:t>
            </a:r>
            <a:r>
              <a:rPr lang="en-US" dirty="0" err="1" smtClean="0"/>
              <a:t>hidroelektrana</a:t>
            </a:r>
            <a:r>
              <a:rPr lang="en-US" dirty="0" smtClean="0"/>
              <a:t>,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obnovljive</a:t>
            </a:r>
            <a:r>
              <a:rPr lang="en-US" dirty="0" smtClean="0"/>
              <a:t> </a:t>
            </a:r>
            <a:r>
              <a:rPr lang="en-US" dirty="0" err="1" smtClean="0"/>
              <a:t>izvore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" </a:t>
            </a:r>
            <a:r>
              <a:rPr lang="en-US" dirty="0" err="1" smtClean="0"/>
              <a:t>poput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Sunca</a:t>
            </a:r>
            <a:r>
              <a:rPr lang="en-US" dirty="0" smtClean="0"/>
              <a:t>,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vjetra</a:t>
            </a:r>
            <a:r>
              <a:rPr lang="en-US" dirty="0" smtClean="0"/>
              <a:t>, </a:t>
            </a:r>
            <a:r>
              <a:rPr lang="en-US" dirty="0" err="1" smtClean="0"/>
              <a:t>geotermalne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ja\AppData\Local\Temp\Rar$DI06.520\landscap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b="1" dirty="0" err="1" smtClean="0"/>
              <a:t>obnovljivih</a:t>
            </a:r>
            <a:r>
              <a:rPr lang="en-US" b="1" dirty="0" smtClean="0"/>
              <a:t> </a:t>
            </a:r>
            <a:r>
              <a:rPr lang="en-US" b="1" dirty="0" err="1" smtClean="0"/>
              <a:t>izvora</a:t>
            </a:r>
            <a:r>
              <a:rPr lang="en-US" b="1" dirty="0" smtClean="0"/>
              <a:t> </a:t>
            </a:r>
            <a:r>
              <a:rPr lang="en-US" b="1" dirty="0" err="1" smtClean="0"/>
              <a:t>energije</a:t>
            </a:r>
            <a:r>
              <a:rPr lang="en-US" dirty="0" smtClean="0"/>
              <a:t> (</a:t>
            </a:r>
            <a:r>
              <a:rPr lang="en-US" dirty="0" err="1" smtClean="0"/>
              <a:t>osobito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vjetra</a:t>
            </a:r>
            <a:r>
              <a:rPr lang="en-US" dirty="0" smtClean="0"/>
              <a:t>, </a:t>
            </a:r>
            <a:r>
              <a:rPr lang="en-US" dirty="0" err="1" smtClean="0"/>
              <a:t>vode</a:t>
            </a:r>
            <a:r>
              <a:rPr lang="en-US" dirty="0" smtClean="0"/>
              <a:t>, </a:t>
            </a:r>
            <a:r>
              <a:rPr lang="en-US" dirty="0" err="1" smtClean="0"/>
              <a:t>sunca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biomase</a:t>
            </a:r>
            <a:r>
              <a:rPr lang="en-US" dirty="0" smtClean="0"/>
              <a:t>) </a:t>
            </a:r>
            <a:r>
              <a:rPr lang="en-US" dirty="0" err="1" smtClean="0"/>
              <a:t>važan</a:t>
            </a:r>
            <a:r>
              <a:rPr lang="en-US" dirty="0" smtClean="0"/>
              <a:t> je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razloga</a:t>
            </a:r>
            <a:r>
              <a:rPr lang="en-US" dirty="0" smtClean="0"/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ja\AppData\Local\Temp\Rar$DI55.816\landscap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33400"/>
            <a:ext cx="5486400" cy="6324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vi-VN" b="1" dirty="0" smtClean="0"/>
              <a:t>obnovljivi izvori energije</a:t>
            </a:r>
            <a:r>
              <a:rPr lang="vi-VN" dirty="0" smtClean="0"/>
              <a:t> imaju vrlo važnu ulogu u smanjenju emisije ugljičnog dioksida (CO</a:t>
            </a:r>
            <a:r>
              <a:rPr lang="vi-VN" baseline="-25000" dirty="0" smtClean="0"/>
              <a:t>2</a:t>
            </a:r>
            <a:r>
              <a:rPr lang="vi-VN" dirty="0" smtClean="0"/>
              <a:t>) u atmosferu. Smanjenje emisije CO</a:t>
            </a:r>
            <a:r>
              <a:rPr lang="vi-VN" baseline="-25000" dirty="0" smtClean="0"/>
              <a:t>2</a:t>
            </a:r>
            <a:r>
              <a:rPr lang="vi-VN" dirty="0" smtClean="0"/>
              <a:t> u atmosferu je politika Europske unije, pa se može očekivati da će i Hrvatska morati prihvatiti tu politiku. 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povećanje udjela </a:t>
            </a:r>
            <a:r>
              <a:rPr lang="vi-VN" b="1" dirty="0" smtClean="0"/>
              <a:t>obnovljivih izvora energije</a:t>
            </a:r>
            <a:r>
              <a:rPr lang="vi-VN" dirty="0" smtClean="0"/>
              <a:t> povećava energetsku održivost sustava. Također pomaže u poboljšavanju sigurnosti dostave energije na način da smanjuje ovisnost o uvozu energetskih sirovina i električne energije. </a:t>
            </a:r>
          </a:p>
          <a:p>
            <a:pPr marL="514350" indent="-514350">
              <a:buFont typeface="+mj-lt"/>
              <a:buAutoNum type="arabicPeriod"/>
            </a:pPr>
            <a:r>
              <a:rPr lang="vi-VN" dirty="0" smtClean="0"/>
              <a:t>očekuje se da će </a:t>
            </a:r>
            <a:r>
              <a:rPr lang="vi-VN" b="1" dirty="0" smtClean="0"/>
              <a:t>obnovljivi izvori energije</a:t>
            </a:r>
            <a:r>
              <a:rPr lang="vi-VN" dirty="0" smtClean="0"/>
              <a:t> postati ekonomski konkurentni konvencionalnim izvorima energije u srednjem do dugom razdoblju.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astitaisigurnost.com.hr/portal/wp-content/uploads/2012/04/vjet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2"/>
            <a:ext cx="9144000" cy="68770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vjetra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8305800" cy="2057400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Energija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vjetra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stvara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prirodni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protok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zraka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koji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možemo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koristiti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pokretanje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vjetroturbina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Snaga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vjetra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potpuno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obnovljiva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ne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stvara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stakleničke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plinove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metro-portal.hr/img/repository/2010/06/medium/shutterstock_sunce_olu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564" y="0"/>
            <a:ext cx="91855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Solarna energija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Solarna energija je energija koja se prikuplja od sunčeva zračenja. Možemo je upotrijebiti na više načina kao potpuno besplatan energent pri proizvodnji električne energije ili za grijanje i hlađenje</a:t>
            </a:r>
            <a:r>
              <a:rPr lang="vi-VN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72" name="AutoShape 4" descr="http://metro-portal.hr/img/repository/2010/06/medium/shutterstock_sunce_oluja.jpg"/>
          <p:cNvSpPr>
            <a:spLocks noChangeAspect="1" noChangeArrowheads="1"/>
          </p:cNvSpPr>
          <p:nvPr/>
        </p:nvSpPr>
        <p:spPr bwMode="auto">
          <a:xfrm>
            <a:off x="155575" y="-1257300"/>
            <a:ext cx="404812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4.fanpop.com/image/photos/20000000/Green-Forest-Wallpaper-green-20036604-1280-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4247"/>
            <a:ext cx="9144000" cy="73122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nergija</a:t>
            </a:r>
            <a:r>
              <a:rPr lang="en-US" dirty="0" smtClean="0"/>
              <a:t> </a:t>
            </a:r>
            <a:r>
              <a:rPr lang="en-US" dirty="0" err="1" smtClean="0"/>
              <a:t>biomase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8229600" cy="2667000"/>
          </a:xfrm>
        </p:spPr>
        <p:txBody>
          <a:bodyPr/>
          <a:lstStyle/>
          <a:p>
            <a:r>
              <a:rPr lang="en-US" dirty="0" err="1" smtClean="0"/>
              <a:t>Biljke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fotosintezu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proizvode</a:t>
            </a:r>
            <a:r>
              <a:rPr lang="en-US" dirty="0" smtClean="0"/>
              <a:t> </a:t>
            </a:r>
            <a:r>
              <a:rPr lang="en-US" dirty="0" err="1" smtClean="0"/>
              <a:t>biomasu</a:t>
            </a:r>
            <a:r>
              <a:rPr lang="en-US" dirty="0" smtClean="0"/>
              <a:t>. </a:t>
            </a:r>
            <a:r>
              <a:rPr lang="en-US" dirty="0" err="1" smtClean="0"/>
              <a:t>Poznata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biomaterija</a:t>
            </a:r>
            <a:r>
              <a:rPr lang="en-US" dirty="0" smtClean="0"/>
              <a:t>, </a:t>
            </a:r>
            <a:r>
              <a:rPr lang="en-US" dirty="0" err="1" smtClean="0"/>
              <a:t>biomasa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upotrebljavati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gorivo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proizvodnju</a:t>
            </a:r>
            <a:r>
              <a:rPr lang="en-US" dirty="0" smtClean="0"/>
              <a:t> </a:t>
            </a:r>
            <a:r>
              <a:rPr lang="en-US" dirty="0" err="1" smtClean="0"/>
              <a:t>tekućeg</a:t>
            </a:r>
            <a:r>
              <a:rPr lang="en-US" dirty="0" smtClean="0"/>
              <a:t> </a:t>
            </a:r>
            <a:r>
              <a:rPr lang="en-US" dirty="0" err="1" smtClean="0"/>
              <a:t>biogoriva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9/9f/NesjavellirPowerPlant_ed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0224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Geotermalna</a:t>
            </a:r>
            <a:r>
              <a:rPr lang="en-US" dirty="0" smtClean="0"/>
              <a:t> </a:t>
            </a:r>
            <a:r>
              <a:rPr lang="en-US" dirty="0" err="1" smtClean="0"/>
              <a:t>energija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962400"/>
            <a:ext cx="8229600" cy="25908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Geotermalna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energija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dobivena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odvajanjem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topline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same </a:t>
            </a:r>
            <a:r>
              <a:rPr lang="en-US" dirty="0" err="1" smtClean="0">
                <a:solidFill>
                  <a:schemeClr val="bg1"/>
                </a:solidFill>
              </a:rPr>
              <a:t>zemlje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Postoje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načina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prikupljanja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topline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zemljine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načina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geotermalne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305</Words>
  <Application>Microsoft Office PowerPoint</Application>
  <PresentationFormat>Prikaz na zaslonu (4:3)</PresentationFormat>
  <Paragraphs>27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Obnovljivi izvori energije</vt:lpstr>
      <vt:lpstr>Slajd 2</vt:lpstr>
      <vt:lpstr>Obnovljive izvore energije možemo podijeliti :</vt:lpstr>
      <vt:lpstr>Razvoj obnovljivih izvora energije (osobito od vjetra, vode, sunca i biomase) važan je zbog nekoliko razloga: </vt:lpstr>
      <vt:lpstr>Slajd 5</vt:lpstr>
      <vt:lpstr>Energija vjetra</vt:lpstr>
      <vt:lpstr>Solarna energija </vt:lpstr>
      <vt:lpstr> Energija biomase</vt:lpstr>
      <vt:lpstr>Geotermalna energija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Obnovljivi izvori energije</dc:title>
  <dc:creator>Marija</dc:creator>
  <cp:lastModifiedBy>Lidija Blagojević</cp:lastModifiedBy>
  <cp:revision>6</cp:revision>
  <dcterms:created xsi:type="dcterms:W3CDTF">2012-09-19T16:15:41Z</dcterms:created>
  <dcterms:modified xsi:type="dcterms:W3CDTF">2012-09-24T07:39:40Z</dcterms:modified>
</cp:coreProperties>
</file>