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650F4-077A-4997-86F0-37E463A6C52E}" type="datetimeFigureOut">
              <a:rPr lang="sr-Latn-CS" smtClean="0"/>
              <a:pPr/>
              <a:t>27.10.2013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0727E-BD5E-402E-95D9-30A1D4EF912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0727E-BD5E-402E-95D9-30A1D4EF9121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27.10.2013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27.10.2013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27.10.2013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27.10.2013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27.10.2013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27.10.2013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27.10.2013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27.10.2013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27.10.2013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27.10.2013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27.10.2013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27.10.2013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Islamska umjetnost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Amra</a:t>
            </a:r>
            <a:r>
              <a:rPr lang="hr-HR" dirty="0" smtClean="0"/>
              <a:t> Hodžić, 3.c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8714" y="142852"/>
            <a:ext cx="8183880" cy="820090"/>
          </a:xfrm>
        </p:spPr>
        <p:txBody>
          <a:bodyPr/>
          <a:lstStyle/>
          <a:p>
            <a:r>
              <a:rPr lang="hr-HR" dirty="0" smtClean="0"/>
              <a:t>Perzijski utjecaj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-71462"/>
            <a:ext cx="8183880" cy="4187952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kompleks s medresama, školama i knjižnicama</a:t>
            </a:r>
          </a:p>
          <a:p>
            <a:r>
              <a:rPr lang="hr-HR" dirty="0" smtClean="0"/>
              <a:t>grobna arhitektura</a:t>
            </a:r>
          </a:p>
          <a:p>
            <a:r>
              <a:rPr lang="hr-HR" dirty="0" smtClean="0"/>
              <a:t>sustav kanata</a:t>
            </a:r>
          </a:p>
          <a:p>
            <a:r>
              <a:rPr lang="hr-HR" dirty="0" smtClean="0"/>
              <a:t>višekatni most – brana </a:t>
            </a:r>
          </a:p>
          <a:p>
            <a:endParaRPr lang="hr-HR" dirty="0"/>
          </a:p>
        </p:txBody>
      </p:sp>
      <p:pic>
        <p:nvPicPr>
          <p:cNvPr id="21506" name="Picture 2" descr="http://medresa.ba/wp-content/uploads/2012/01/Sarajevo-Kursumlija-medre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357562"/>
            <a:ext cx="4572032" cy="332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2530" name="Picture 2" descr="http://upload.wikimedia.org/wikipedia/commons/c/c8/Taj_Mahal_in_March_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-24"/>
            <a:ext cx="7500990" cy="6181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H\Desktop\scan\ta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031065" cy="4839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H\Desktop\scan\hg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6143668" cy="526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748652"/>
          </a:xfrm>
        </p:spPr>
        <p:txBody>
          <a:bodyPr/>
          <a:lstStyle/>
          <a:p>
            <a:r>
              <a:rPr lang="hr-HR" dirty="0" smtClean="0"/>
              <a:t>Turska arhitektura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veliki graditelji</a:t>
            </a:r>
          </a:p>
          <a:p>
            <a:r>
              <a:rPr lang="hr-HR" dirty="0" smtClean="0"/>
              <a:t>uvođenje gotskog luka na zapad</a:t>
            </a:r>
          </a:p>
          <a:p>
            <a:r>
              <a:rPr lang="hr-HR" dirty="0" err="1" smtClean="0"/>
              <a:t>Samarkand</a:t>
            </a:r>
            <a:r>
              <a:rPr lang="hr-HR" dirty="0" smtClean="0"/>
              <a:t> – najljepši grad na svijetu</a:t>
            </a:r>
            <a:endParaRPr lang="hr-HR" dirty="0"/>
          </a:p>
        </p:txBody>
      </p:sp>
      <p:pic>
        <p:nvPicPr>
          <p:cNvPr id="24578" name="Picture 2" descr="http://upload.wikimedia.org/wikipedia/commons/4/45/Registan_-_Samarkand_-_15-10-2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42855"/>
            <a:ext cx="6143668" cy="409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6626" name="Picture 2" descr="http://i607.photobucket.com/albums/tt159/miss_nathii/samarkand_zps18230e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05" y="642918"/>
            <a:ext cx="8337899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748652"/>
          </a:xfrm>
        </p:spPr>
        <p:txBody>
          <a:bodyPr>
            <a:normAutofit/>
          </a:bodyPr>
          <a:lstStyle/>
          <a:p>
            <a:r>
              <a:rPr lang="hr-HR" dirty="0" smtClean="0"/>
              <a:t>Arhitekt </a:t>
            </a:r>
            <a:r>
              <a:rPr lang="hr-HR" dirty="0" err="1" smtClean="0"/>
              <a:t>Sinan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najveći osmanski arhitekt</a:t>
            </a:r>
          </a:p>
          <a:p>
            <a:r>
              <a:rPr lang="hr-HR" dirty="0" smtClean="0"/>
              <a:t>sagradio 131 džamiju</a:t>
            </a:r>
          </a:p>
          <a:p>
            <a:r>
              <a:rPr lang="hr-HR" dirty="0" err="1" smtClean="0"/>
              <a:t>Sulejmanija</a:t>
            </a:r>
            <a:r>
              <a:rPr lang="hr-HR" dirty="0" smtClean="0"/>
              <a:t> u </a:t>
            </a:r>
            <a:r>
              <a:rPr lang="hr-HR" dirty="0" err="1" smtClean="0"/>
              <a:t>Istanbulu</a:t>
            </a:r>
            <a:endParaRPr lang="hr-HR" dirty="0"/>
          </a:p>
        </p:txBody>
      </p:sp>
      <p:pic>
        <p:nvPicPr>
          <p:cNvPr id="27650" name="Picture 2" descr="File:Suleymaniye Mosque cleaned Gurlitt 1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994741"/>
            <a:ext cx="6143668" cy="3863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8674" name="Picture 2" descr="File:Süleymaniye Mosque exterior 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50715"/>
            <a:ext cx="8715404" cy="5807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748652"/>
          </a:xfrm>
        </p:spPr>
        <p:txBody>
          <a:bodyPr/>
          <a:lstStyle/>
          <a:p>
            <a:r>
              <a:rPr lang="hr-HR" dirty="0" smtClean="0"/>
              <a:t>Islamski stil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odsutnost slika i kipova</a:t>
            </a:r>
          </a:p>
          <a:p>
            <a:r>
              <a:rPr lang="hr-HR" dirty="0" smtClean="0"/>
              <a:t>ukrasi stilizirani, geometrijski, cvjetni ili kaligrafski</a:t>
            </a:r>
          </a:p>
          <a:p>
            <a:r>
              <a:rPr lang="hr-HR" dirty="0" smtClean="0"/>
              <a:t>kupole – spljoštene</a:t>
            </a:r>
          </a:p>
          <a:p>
            <a:r>
              <a:rPr lang="hr-HR" dirty="0" smtClean="0"/>
              <a:t>vrata i prozori nerijetko vrlo lijepi</a:t>
            </a:r>
          </a:p>
          <a:p>
            <a:r>
              <a:rPr lang="hr-HR" dirty="0" smtClean="0"/>
              <a:t>javne i privatne zgrade okrenute prema unutra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820090"/>
          </a:xfrm>
        </p:spPr>
        <p:txBody>
          <a:bodyPr/>
          <a:lstStyle/>
          <a:p>
            <a:r>
              <a:rPr lang="hr-HR" dirty="0" smtClean="0"/>
              <a:t>Kaligrafija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službeni spisi i knjige</a:t>
            </a:r>
          </a:p>
          <a:p>
            <a:r>
              <a:rPr lang="hr-HR" dirty="0" smtClean="0"/>
              <a:t>arhitekturni ukras</a:t>
            </a:r>
            <a:endParaRPr lang="hr-HR" dirty="0"/>
          </a:p>
        </p:txBody>
      </p:sp>
      <p:pic>
        <p:nvPicPr>
          <p:cNvPr id="29698" name="Picture 2" descr="Datoteka:AndalusQu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78750"/>
            <a:ext cx="4143404" cy="4836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radiosarajevo.ba/img/s/627x344/upload/images/VARIOUS/arapska_kaligrafi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4" y="3071810"/>
            <a:ext cx="4143372" cy="237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086" y="91424"/>
            <a:ext cx="8183880" cy="1051560"/>
          </a:xfrm>
        </p:spPr>
        <p:txBody>
          <a:bodyPr/>
          <a:lstStyle/>
          <a:p>
            <a:r>
              <a:rPr lang="hr-HR" dirty="0" smtClean="0"/>
              <a:t>Općenito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214422"/>
            <a:ext cx="8183880" cy="4187952"/>
          </a:xfrm>
        </p:spPr>
        <p:txBody>
          <a:bodyPr/>
          <a:lstStyle/>
          <a:p>
            <a:r>
              <a:rPr lang="hr-HR" dirty="0" smtClean="0"/>
              <a:t>nije jedinstvena u prostoru, a još manje u vremenu</a:t>
            </a:r>
          </a:p>
          <a:p>
            <a:r>
              <a:rPr lang="hr-HR" dirty="0" smtClean="0"/>
              <a:t>Bliski Istok, sjeverna Afrika, sjeverna Indija, Španjolska</a:t>
            </a:r>
          </a:p>
          <a:p>
            <a:endParaRPr lang="hr-HR" dirty="0"/>
          </a:p>
        </p:txBody>
      </p:sp>
      <p:pic>
        <p:nvPicPr>
          <p:cNvPr id="1026" name="Picture 2" descr="File:World Muslim Population (Pew Forum)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143248"/>
            <a:ext cx="695307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677214"/>
          </a:xfrm>
        </p:spPr>
        <p:txBody>
          <a:bodyPr/>
          <a:lstStyle/>
          <a:p>
            <a:r>
              <a:rPr lang="hr-HR" dirty="0" smtClean="0"/>
              <a:t>Lončarstvo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3794" name="Picture 2" descr="Datoteka:Bottle Iran Louvre MAO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772" y="1511286"/>
            <a:ext cx="3587616" cy="534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1051560"/>
          </a:xfrm>
        </p:spPr>
        <p:txBody>
          <a:bodyPr/>
          <a:lstStyle/>
          <a:p>
            <a:r>
              <a:rPr lang="hr-HR" dirty="0" smtClean="0"/>
              <a:t>Staklarstvo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rezana, lijepljena, bojana i rezbarena stakla</a:t>
            </a:r>
          </a:p>
          <a:p>
            <a:r>
              <a:rPr lang="hr-HR" dirty="0" err="1" smtClean="0"/>
              <a:t>pocakljeno</a:t>
            </a:r>
            <a:r>
              <a:rPr lang="hr-HR" dirty="0" smtClean="0"/>
              <a:t> staklo iz Sirije</a:t>
            </a:r>
            <a:endParaRPr lang="hr-HR" dirty="0"/>
          </a:p>
        </p:txBody>
      </p:sp>
      <p:pic>
        <p:nvPicPr>
          <p:cNvPr id="34818" name="Picture 2" descr="Datoteka:Blaue moschee 6minaret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14686"/>
            <a:ext cx="5143536" cy="3112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5842" name="Picture 2" descr="http://poglavnik.files.wordpress.com/2012/03/dzamija-s-minaret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461" y="642918"/>
            <a:ext cx="8151505" cy="5572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6866" name="Picture 2" descr="http://www.dzamije.info/gfx/hr/dzamije/zagreb_zagreb_dzamija_zagreb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071966" cy="6084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6868" name="Picture 4" descr="http://upload.wikimedia.org/wikipedia/commons/1/1e/Zagreb_-_Islamski_centar_-_d%C5%BEami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14488"/>
            <a:ext cx="4656246" cy="34924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7890" name="Picture 2" descr="http://www.mojarijeka.hr/repository/images/_variations/1/7/1706f16e06d1b7fb9e3d2863e45ed0d9_gallery_l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523" y="1142984"/>
            <a:ext cx="8301319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8914" name="Picture 2" descr="http://static.panoramio.com/photos/large/22206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19267"/>
            <a:ext cx="4379386" cy="659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748652"/>
          </a:xfrm>
        </p:spPr>
        <p:txBody>
          <a:bodyPr/>
          <a:lstStyle/>
          <a:p>
            <a:r>
              <a:rPr lang="hr-HR" dirty="0" err="1" smtClean="0"/>
              <a:t>Mihrab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9938" name="Picture 2" descr="Datoteka:Mihrab, Umayyad Mos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0578" y="22249"/>
            <a:ext cx="4171950" cy="683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http://i.imgur.com/D2bdX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3371850" cy="449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891528"/>
          </a:xfrm>
        </p:spPr>
        <p:txBody>
          <a:bodyPr/>
          <a:lstStyle/>
          <a:p>
            <a:r>
              <a:rPr lang="hr-HR" dirty="0" err="1" smtClean="0"/>
              <a:t>Mimber</a:t>
            </a:r>
            <a:endParaRPr lang="hr-HR" dirty="0"/>
          </a:p>
        </p:txBody>
      </p:sp>
      <p:pic>
        <p:nvPicPr>
          <p:cNvPr id="40962" name="Picture 2" descr="http://www.cavit-sahin.de/CavitSahin/Moschee_Monheim/Moschee_Monheim_Mimber-Vorbeterp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13600"/>
            <a:ext cx="4143404" cy="3107827"/>
          </a:xfrm>
          <a:prstGeom prst="rect">
            <a:avLst/>
          </a:prstGeom>
          <a:noFill/>
        </p:spPr>
      </p:pic>
      <p:sp>
        <p:nvSpPr>
          <p:cNvPr id="40964" name="AutoShape 4" descr="data:image/jpeg;base64,/9j/4AAQSkZJRgABAQAAAQABAAD/2wCEAAkGBxQTEhUUExQWFhUXGSIbGRgYGRsdIBwcHB0YGiAaHBofHCggHBolHCAgITEiJSkrLi4uHCAzODMsNygtLisBCgoKDg0OGxAQGzQmHyQvLywsNCwsLCwsLCwsNCwsNCwsLCwsLCwsLCwsLCwsLCwsLCwsLCwsLCwsLCwsLCwsLP/AABEIAREAuAMBIgACEQEDEQH/xAAbAAACAgMBAAAAAAAAAAAAAAAEBQMGAAIHAf/EAFEQAAECAwUEBgYFCAcHAwUAAAECEQADIQQFEjFBBlFhcRMiMoGRoRRCscHR8CMkUnLhM1NigrK00/EHFTRUhJKiRGNzdJTD0pOzwhZDZIOk/8QAGQEAAwEBAQAAAAAAAAAAAAAAAgMEAQAF/8QAKhEAAgIBAwQCAQQDAQAAAAAAAAECEQMSITEEIkFREzIUYYHB8FKRoSP/2gAMAwEAAhEDEQA/AK/tLf0+RP6KT0CUJlSWSbPIUetIlKJxKlkklROZhXK20tIP0nRNws1m8fyMNdpbsTNtCi5SoS5IBH/LSMxrFet12Ll1UMSd4+GYiWWZanGyyGLsUqLNZNoVqD45fD6tZf4MFC9JpIZUttfq9lpy+gigJJCsSTnU/wAhmOUPrtvHEwUGV85RPleWO6kOxxxvZxLl0y6ddP8A01l/gRshUxnK0cPq1l/gQJYlEpqXdwOD++DFAGkQvqc1/Yo+DH/ieBa6HGhv+Wsv8CEky9rRLUUzFyWdgU2azEkEdtuhyBdxu5VczKAKIJbTfuPzuhYmxCY6XZQqDxcUfdyh+PqMifcwJdPjatIOkWqYodtAOv1ey+I+gqDnHsz0huquWeIs1l809D7DCm7yULTLIIVUJBL4mJJlu2YqU94yaG0+fgSFBiHD1zB3cXhc8+eE6UrvgOOHDKN6QL0+0B+tKJ3CzWUHXQyQT81j1d7TUiuDPWz2UatrI3ViZVvQoDGGJGRq/LUji0ZKXLVQKIO4EjjkfhDF1WZLdMD8bE+AP+vpjP1e6z2U7j/d+MTovKcVAEJD/wD49l0fP6vT8YmFiSTv5hP/AIxN0cd+Y/Zq6WPoEmW20f7vNqWeyk8/yG7hGkq3WksCZY/w1l3fZEnFnw9kHTJaWdeXF68G1PCBbZeiJYIFCM0pbFvr6qORdXANGR6vLN1A6XTYo7yCBaJo7S5Y3PZrKPLoCT4CNJ1vUgOqZLGrqs1lS2eSBIKzlq2cIZdpnTyehGEAsopPKqppOfIjlBcjZpyozVlWL7HVDcVFyX4Bqw55JR3yToUscZbQgeWjacpbCpKyo0ezWRIq9W6EqbwgFO0lrU+Do1BqBNjs5/7L8ModpsUiUoAJTiyBbGpi5bEsmnhBCkL0mDPUHJ9wU2XCM/Nrj/p34l8/8Esu8rxLMhL6vY7MB4mUH/GDbvtFuUoCYEoTq1ksh8+ip5wX1gQ8pKhVylvYdYIs02WpQGDCoh2KWPsjPzpvwd+JBE8kL6WWlapa0L6QKSbNZxlJmqFUygQQpIyMeRJLT9PJNc5gb/Dz4yLunya4WR9RDROgGfZgqesmvUk/u0iBFWEnrA005fjn4QbPWOmUnUok+Ho1nfxy7+EETrahDUdRAYZDcH3CPJ6jX80qPUwafijZVbRs6kkkDCcyBkTy0MV21WYy1sXBG/Ub/wARHSEyFlUvpEspZISxLAMVMoE9onww76R7fFyJX1VppoRmOUdDqnBqM9zpYlJXHYp9zXqAyZimL0J36P7jFjRaCSxzJeKfe91KkqwrDjNKtCPiIO2fvQAiVMfFiGBR3bjx9sOyYoyWuIEZtdsi0Wiec6VHho0RyHT1hrnEc8uptBSJ5I/CI5N2VJICv2xmaELQ4UC78KV5gh+4wTKteOWvFuL8FJDkNoFBlDmYNDIAJfMDx38NYGt9kKJgJYCaWzzX6pbKrqSd78obF640/HAppRewrskpOBM2YlJXMJJxdZKQGBPEkjXLhEs+yy5ow4QlZPVWlOEhTOAoDMaOPKJQnogETXCKmXMYkMqpSpsi+uheNMUqUcRUFEEHCkupTZDIMNXP4xRbbtCKSVMjuWSVqqKyyQtx6yWbg/wPc2tcwIG855sAPtKOieMC3Tjly1LWAFzlFeE0YVLq3AO5fgM4UTVKtSiiW/R5qUrWrBa2/wBMseRdp5Y/lyNvhDVP44V5ZJabapa8MvEpRcOAyiKOEO2BPGj5uInstzpQAV4VKNQkUSBqotVQ3mid2IwzkWREhDJTjmKDMc1EarI9UfZy5msQWycS/X6xNVU8APsjIDfWC+VfXHwD8b+0yWRa0BLkABJYCgqM8IoB3R5bLY7hPaI9vdAtrUXSgNTtB9c/ePhECwBO1chuVRUf5oDQn3MZqa2JpeGZ2u02Xfp3iBypSN+9nrqAATnp+MeTCZayA5JNa+BPA5eEM8CVCocR0paN/DNjHVt5PLFaqAK7Xt+DQatANCH+d8KJ0gJU4Jc04NuLVMMUIYYkkN3M3z7BHLEn3RBc2tmb2ORhtEpjQmZStPq8+Mj2xTkqnyikvWZ4+j2iPY9To7+Pc83q6+TYEtqPpZhdvo5Pf9Ws9BxgCxzUCckKWXRUPwDANXLygu8gemU/ZwSa8fRZGfCEM+UUqLhiagg6bwecBPHqlJDoT0wiXBK8VqkqViIDqCdAEhsVC2ZEO7YRlFQsSCv6QijYRhLZEk5vnubIRdJMjExUOsGcDL+UeR1WPS0XY5atxDeNjRNSZaw4OW8HeOMc9vK7zJmYF5hilQ11BEdTt8oJJ0rFfv27elQR6wqk+751g+mzaXT4OyQtWKLltvSAgl1pz4jJ4eiYEM+vi1fhFIskwoWFjtJNRv8A5iLuhKVBKs3ScPty1LPDcmNKf6M5SuIXOkYkuCko/DM8oVXvawbIxqUMQo6FJcNvqPOCbxtqJEsqWQARWtKU518axRbZtRMWopkpNdSMSjkOzkMhvh2LE2lp8E+TIovcu0i9pE5LBbYi6XBDAsr1g2biJbvsicRWSgqBagFDvJG8MW0jmlvtU0BBNoWpRBxJCmwEHskJLPXd+Gv9YLShJ6ckkkKQrrU0fE9D7+cG+jlXbLn+8i/yle64Lvf1rUtpaQSZrEj/AHTslP66q8ocWCzJkSt7VJ+0o5nmchuHfFCuW+0CaiZNChho6SopIYpqkvhYGhGW6OgYkzlS1IPUQMbg5k0AYacfjE/UwcIqHjyOwyU25eSEJMpClzCFTC7HcMwOQge7LMCek3+Z3xNeU/rYTkaO7ZirnSj8PODUICJIIHHx+XiffTflj9rr0K5MrFMfR3y44vhEFvQcZ+d3whld8oDFxffoWasDXjLOMMWqN2tM2zc5Q5vvr9AF9bNLfJcEuA2pfLuiGy2nCADlrV65nurB6E40cwxhldt0KmnDLSSoip4czkI7FDUtLNyTUXqFk2W6HGehGgIzgCakrBQpRACHO53YPwp85Rb7VccyX1VpYgdzc90Vu+ZAknpTmMhqa0AHOKYY5Y3QiU4zWwNcJKbTJTMYLPSBIAzAs85zly8YyA9nZypttkzZjJUelSlNck2e0Bk8E6nUltKZHo4lUTzszuRdrquRVoWsJAdpNTkB6LZs4G2j2KmSmKyFIUWxocYVHJwcn00eLVsNeMtPSoUWUehNd3otmh7tOQZBH2lJ8iD7o2cI8rkyOSS28HNrvsEygUEJCQGCQd4OZh0ieQSCGh5c92omu790RX/cCZSRNllTOApJL0NHB0Lx52XpHOOoth1KUqEy0pXmASDrAd6IAwt2nq27fDe57EZ0zADhSxKjqzig4vrEG1V19BMSy1FKk0JZwQah2qKjjEv4slDX4KF1EXLSc42hsbTMSPnge9x3xNs/a3lrS/5MEp5Go84ZXxIeSsgtmPYR3OIrN2pWibMSMsDeCgoHz84dDuh+pz2deBFfNtM+fhKjhCsILPXIqI5+UDrssxIbEwo4BIHWTi07VH8t8RXWsBbqwuA4C3YmlC3vpDmzzbOU4FrDJYCpBoCGcAFTOS7NVoub0KktiFJTtt7iYTAGCZaHYAlbmvIqwAcxBInLSPy0pA3IH8NHvjS95MtK2lLKs8WJLMp2YbxxjRapfRhgoLo50yAVXEda5awxbpMU9rRHa5xwlpyl8DjalclZxarNeHoVoCUF5CkpJSS+EkBz7zzeKkpNDDq+7MTOBTV5UtWY+ykOHz38nMBlgpVF8b/wFjm0nJc7fyddt+zgEiXaEzRMC2cgMxXQMxql+rWvGA7RY3QxYAEZt8vCzYS/lLsqrGovgmoKTn1QrERy6um6OlbO3elRExQBw5P9o682fxiSWBSyxUdimOdxxtsodnsGAA0IrUEmr84BvOykuXIDDMsHfgx03x0ba2xpxJUEgYkl21YhvaYol6JInSQA4OJvvAUPNnheTE456G48qljsywWcBwCK1AHzXjF82JYCYGqWPdk3j7Y54k9DNdSglBVmWA64Ks+fvhpd22CZaj0SSSKORRX3R2jUZkAQ3DHRlvwKzvVCjou0KkCSorzApvfcI4NtNbMaxMmVYHAnhUHMUTvV3Dg92k2v6Q9dTvTCKgc2zP6I7yIpE55kzEty5DP/APJqUGSchF8mmRwTQx2OkqVa5M1RAH0iUhmcejz2wjRIrTvrHsNNn0vaJJfs9IAP8PPdoyCxu0DkVMmtd8CTaFpUmnRyDiBYj6tI30PKkNJd+qWGTMxt6rsofqmpiobUf2lZBqJUjv8Aq0nTWFsq0VqPBvYX8mgJrmhkfB2TZfaMIVhmahtxixXzfUpUkgFyf5xxCx34tNOkpuUPcoKEHjaIn7PcE9+o9kL1SSoJxTdl82dv1EmYTMfrAjqsWqM684J2ovmVOSlh2T2id7Ujm/8AXJPZAf8AV+Cj8Il9IWsjEog6AZtnrUdwGcI7tOl8DtMdWpckl+2zEkpchIPWAz/WHsTnruhPY7SlLChUWCtaGnAuQ4G41OkF7SSOhsoUR2ls2WWda8KwDsrKC5wUXoKPo9CW3tGKKURjk2yu37dRkz1JUQlJLpUXqDWgAcxHap0voZaQioDhdASHUkuAHqQ9SW4ZR0naO65UyVhnPjJxJIFUAnqg8S48+L0S03f0BCZ6FES1EpUhmUHxFC3y6z1/SMNhktK/AmUKuvINeshEuWhASMeI416kpSnEOCQpTNvSTHhAVYsg6J+fBaPiBG0m1S5gwTkLJxqWlUvtArqoNqHrBEq0Swky+iWLOoF1OMeNJ7ebOGbDu0graVV5sGk3d+KIL8ONSJoAAmywSRqodVQ5ggeUEXgtlyVsCfRUFlZOEqFQDWjwFbZ8sply5RWUoxF1s5KiCaDQN5mN7zXi9HSmpElCWG/rFvCNUfr+/wDoGUt5fsM9k1gKmFXZwh/Gkdm2R2qlJlYVq0o5r55+Jjj9ksnQSmUfpCXWBoGonwL/AMxG6ZmqTxoWjlJam0DKD0pHVdrdqwop6IowgHrKD1PeBHO7xvqbMKFdKhBTUYAihydnWeH86K12gtVzp2qeyBlu9dBqSc+/3RkoJy1MODaVEs+8AAMSlzFJyKifJ3I0ySMoEm3jMVQdUHQUfnqRzLcIYybgnrSFiWQghwTRxoQNQ2rQLbLMZaimYnCpOQFXfURsWvBrTZDZLItSuqCSA5L5DnpyFYPtFlmSsJXLoajnnlFz2GsomWaWUpJJUrEEgEkhRFSaJBAzJyAYUi6S7iRNSEzkJWkVCE5JLM+M9ZZ40GVIGU/ZyW2xyrZRX1qVizPSN3SJ798ZFgvHZ1VmvKRMqJczpglO4ps86pOpI9kZFOP6k+TkWbQ3KpeOcBQJkpxDMNZrPn+jVoqaLOoKKVAuHyzLB6UauXfHZ7GEegzlLamDw9Ds1O+gjm0+0J9ZkjLU8dIXNtNjsaUkhQuUlIo4OnWd+YPh3xGhKlFkgk8EvDQSZanZWIcT3tUPF62a2YliSmatLpPZTkK1GJqqJzaFWx2leWU+xWNSU1Qoq+8PYD3QzsKQK4HI3sK7jqB3R0aXdspSFgy0Bkk0SA1NDm8UOXMAKytk4RVmJJwvnkNIVNPyFFp8CPbtf0UlDuQ5PM1NNzjXSAbktXQoKh+ULIlvoftbiRpxaCtrQ65ctq4QDxVhDvxcmDLHstOVZfSEkKSCp0ZMEq7VaKy7uMCt40HsnbJ7EprOiYokuskqUTUAAvXMOIS33bZhBUhWBzUFGLFiLgk5I7JzzBMHuTLCZkwJlS3O9JZVDm7AMEganKKvfl4GavGlJCGYB2Jb1lUZ65NQMIZjjWzFZJW9iXZySVWyTiloBSoqKknD2UlVU66ZQqmJS5CukDqdmCqnMkvv1rDvY4Y7QrtMiUtRCgMyyM+/dC20dScpOJAwlsldw7O6Gr7CWtjy77FJWplKmgZklLeQBJ7ofW6zCzejmzJSBNJSVzUnGClTNhPZBFauRwIhfds1KVOqZLIYjMj3U7qwffNqE6SlSWUmXNxFQUSQohRY4gSQ1f1TGvc5bFrvPZNQX0stQV1eulVCSAoqUFDXJgQdaxTZqFKmqlygST6tNxLV9vGOtyrWgykKWpPWwg1piVQJ5lw2+KjbrrRJvWzrBU01KgA9AUpwsN7uCXc1iLBmbuL5X8FGSHkDstxTEpGMTTJw1KZczvDNQPrlFdl3etc3oA/WLDIULNVjoRHcrhlgWaUCxBQ5bVw59sUjay4EWS22S0OoJUsBgW6Nm8TrV92UOxyuxc9i7zrnKmJCUpCQkYiVUAA7AA/aii7f7IHCq0SnWoAOkUdtGfQVfcDHULQCTEMxIAYh3oeRzECslMxK0VX+jIY7ElSkgOo0BevdluaLUu0BPVBAfLuzYa74on9Hsw2e02uwqySorRyFD4gpPcYst7l1IKKqQXyeh7Q/y6vAz2m0zY7o82kUFJkkiomL/d7QIyA70nFQl69ddQKfkLQ1QTnGRZ016CfMu7Yr95Wwiyqlj11SnHAWWyk/6sPnFDvJTqp2R7T8+cPL8tbTFJfKXJYc7NZ4rRJUAXzLtuH8oKXI3HwM7ms2IoQDVZA/zFvIR264LKlVCKJPVFdAzxy3Y2zgzQs5ISVk7vVHtEdQsV8YXCJdOdMnfJ4CMlq3NmnWwPtevBLXgDOnCeJUcI8nMcwlErUQHdS2JORcgc8ouu2N745CQnPGXbXCnzqRFNsWIBJHqdYvvYnyhc2m7QeNUtxded6y12kAgnCtqAFyCag0OQhlNvzFJRKIMuRK6639clWIEnUAmg1zqWAqFzAFS5iyyU4nUomjsCBzfSuXI4EqtMwJQMMsMwOQZ+usPnm38zArGo7hObnsa3hb+lKSoEIFEJNSo7z8lt5MazbuUZfSLISrLCNBU/POHNqutMpKFHDRw5FQQ3nXuga21QDRnYcWo5glLa0Bp3oP2AseBE9bviIQO4KUa/rJhVtDdq1T8aMLKQkkN6yXQePqgxaNn5OCxpb11LPiQkfsQrvJ8ANOqSNNWPdrAqfc2c47FcTZZjK6oLAnsig4R5ddqCVFKlAJmMCoiiVp7KjuFSknconSHt1JYghnOY38O+KveVmwKUzlBOR0/GHRlYElR0S7bwWhKBNdAOEEneClwc2NCMwM65QZtjOIFjtGeCdnwUEqzDg9nOKFde0i5aUomKxJTRK2BITlhq/jowzhvtBa5U2Wlcpa8JV10kpLmpxgpARUk0zryETPC45dQ75FKFHY7ApQk2cIBUQUuA1Ug4TUlgNSXdgWfKAf6T7P0tiKmIMtQV3GhhNdO0UxMpLz7MlQlhITMHXxkAl2mBkfpHcX0g28L/VORaLOqbZFApSU1KWBDKdZVhJCg9CXxAQyKSEytssez94dNZZMzMqQH+8OqfMGJVrdf3R5mOX7E7STJVnMpUxCcKjgAQVrOIOWq2F9WOsb269F40zFTpqkzElJeYJaDhchSEoYkuSC/CtInlB6mhsFtYXtpOTZL0s1rxAJWGmd3UVQV7JHhD6/r0X0SpksIlJlkEqtDhKh1XwoFVqIIADpL0jmG0l5pmJCUykpSFEhZNdzlTAE/NXottG0kxYQlcyZNCcnU4HEaA/pVJq8VLHqp+RTdWjpE+90TJ8hEtS5ks48CyClIKZFpfDLIDOPWq7CubZFE2QvFUy3SEnAABNoHUf7PPzUXpwDCMimCaW4ibV7Bm0MtSrSpiw6OR+7SMhr5Qt6MpIqDo+Egg8Q/sO+Gt/ImekqKRTo5GeT+jSOMBBCnOInFwBHAZ98T5G9RTjj2oLuq9FSQoJwoxM9M2y1pDGzX7NLp6VW7CniHzFYHubZmbOSVvhQ7Y5hYEjMgesYsUnZNgTLmpWR6odJ8c/kb4W5Kw6/USTRiUHqeJzPEDNuMRW2bhkz2yCMI+8aNuDOPEQRMs9A7ZviJbNt2sQXrY0ps6qHC7DQOXVQe+BtWFTRULtlrn4ZYDJR4OfWVvWcgPxMXe5ruEpAJIqrnXR/KumkCXHZUpQAxw64cy+479a8odoClpwJICC7rNBicKGWow6ZDPdHSnZijWyE22c5pHSD7eX2aEU8oqki1vLqchTzi07Z2RrKsYsQosFiOqUpA9jvFX2UTiXo4KQHDgEqSkFjuxBTcBBwfYzJLuRdbdfAkJky5UlapYlhCnLMtgopYKDqGKtDWEs29ZC5MxCsSZhbBiJDKBy6zUIcHuhXfN+4rIkB0vNWEkZhJwKSSdVFLknMkvC7Z2dUhSnQKtXlUNx+OkcsUUrBc3dDq711Tzbzjy9JDLJAcE1Hm4gKxsCljqN++G1pV1mMb5OfBX7RdgbEkkPo2nKAglcsnCFDfh15jI98WedRAOYFO+vz3QAizGYaBz8OAr5QxSFuIsl3utJcYAeKSl+eEiCJl/zFMCtDAYQHUafZDnKGSblmMSE4sNSA7pG9SSAoDizRGuWUJJSHI0+EF2+jN/YpTbleqtI0o/uj0rmqOayDTJuOZhrKJKAVJKSdPGnviWTZVEEtTU6eLE+EdaRlMSmwLNSw4k4i3seDJF2DNRKtNw8BBi0MKBKm3MfYTGgmtQgpPl8843UdoD9k5o9OkoCWYTS+Q/s0/wAecZBWzIHpcjf9Ly/s8/wMZDI8Cp8k99WnDaFAlvo5BZx/dpGhrG12yjNmJQD2lAGlRVvIOYC2iSTbCP8AdSP3aR74tWzFjCVFbv0aCf1jQd+cSZUtRbjb0Is4SaYQWHVSAHCUhq5ZknXcYMmLwIxKoUpKg4AJow5j8IYbPWVPRkqDhI82xHnCa/mKSGAcpS+tCVKDbnGcDp0x1AOVy0nPrzvHDMwhIBAzbPF/Lvj3alSk2eShRBKkmYf1iG9jQsnfSTial1U4CCtt5rzqMyZYSE7gHNfHyjENYZdE1kOrFgIqUgagUBPrElqVG8ZxNeFoJCFqwoQgYwAXfE2CmZZWZP6W8QtudbykpJbFR9zpGQbTtfq6xNbUSyGQoDEnCZkyiQxThRuSlIDVqTyhK5DaB7xktZ5yd6W709KDTQdUFuMV3YtLgnJij/3EH3Q4vm2JTLUsvLQoKoqpWogh0jMDI14wDsbLwyl0qVJpvzMPh9WLfKEFqkk2X/EL8AhI90EXLZxjQ+ssqPgfhD+ZsspVlKUqecCqbgoysgUj9IDXWsJ7lkqVOlNpKCS+QJBSx7zD9Sa2EaWpbk1hQeqXcDPjnDkMrqr4seXGAbRZ1IISQxDOPnOCryyFNH9kBJBxZHapRCSkVDvDixScUmWQKAMXAIfVwRveEHSEJDVf3EiLVsxLSuSCXCukUO0aBknsu3e2kJzJqNjcbVhd1KBUElwakMesGc4pRNX3oLgjLdEO1dz4AmcgABRwrw9nERiStI0SsPTIENEqrFhLpWpwQQSE0IYghgIK2rtpVYilLqUUhWGWlh1VBeFRJOFKSVNXUDSDwT1KmKzR0u0Uq0qxAcA3f8MoKKKJDOckp38t3EwrXMeiSSSA2jlTUz4w6RI6Oq1YllgQjqinq4mJI8H8IzM6rcPDG+EEScKC6+svRAchJ5DM8T3NGTQVviQ4P2yEjzrAS5qiWDhOoy9jA+EbItGEsgOtWRYU74R+pTR5cICbdJQMvpKO/wDs0+j6/wAoyGN0yUi0yDmsGb1udnnvHkejhnqjZ5ueGmdCu/6WtR1Muzj/APmkH55RctkrMU2ZOI1mTHPBCT/MxUdoLKV2hRrSXIAYVJNmkU8Iv9lAQUoFeiQlHNSs/fE+Z77FGJdqLlIGGzg6rL5nI1/ZEUraae0sAMThUpxqVEga6FxFhttsUJYSoAAJIHWpkAA7a1rzil7Vzc00DYUADIMAT3PSBySVJIzHF3bElik/SIArUHwr7oU7TTMc6ZV2pro8WKwh5rmjJJybKgEIbRKeZNdIZ1VanU6zPxwkwMXY6XIHYJyjLBQ4UAAFFglI1JJ1YMB+kYKmWtSlE0+9hCUvvRLyFauauTSFV1vgTiOjgbuQ98Mpcx6IDl8zRu+vk/EiMpWdYrvGzhU2YouoiUliqpcqVUPllpD+xpCVFqDEOOUuYfdAN1WCZPK1lmKiCch1CoUqScyeZhqfopmTlK3bJ/oppb53wbfgBLyMJElaMKiMLbtHaE+0tj6FYtUtP0alDpAPVU4OLkYaXBb+nxFR6rqS2jgSiPDEfEwdMUkAy5iXQoFKhvB94gFLTIOUdSK0u0JntUA+qrzY8PZGl6AiWAQxA+IgG2WQ2Od0ZLyV1lL4HTmIPUrpU4Ceu3VO/wDRPuMPfsQvQol9nMhifcffFo2OOMKSxLKemjtp3HM074q0hJ6ySCCDUHwI8oc7HXgqWsnLEQ9QKa5tAZ03B0Fj2mXm2SZctJK1sBWrcqbnipyr4xTZZDMVYVod3R1lAnkr3wPtLNPTLBWcK2UHJYZ0GVNMn9sKTLVoe/5GcJxRcdxk99iU2SZLvH0eYoYUzClkhhUEpw6s5pDO9ZBlLZXZOR3HdyhPflvmTJ4tJSMScJOE5lAHWbR2js1nu2XOluGwrD5eqoO3gYZ1C1NNcHdPLQmmclUGBL5ViO78saj1i/hDTaqwejLXKL5ug70FyD3Mx5QBdUkTlBKnEtIBW2vB4RGLp2VSkrtDDZ6YpdpkqCeoOkdW89BPFIyGwnAWqzy0EYHm0FGazz/GMj0OnXYeX1TuYvtKgbahKqpSmSo7qWaz/AxZ9nRNBUs9GylOOsONM+cc72vEz0o4ApjKk1CX/wBmkatDG6LDaBKHVnPhfskZuToN8T9QkUYFaR06fa04EpUqUMPHFRqsGLOeeXGKTbbbLUo4gSoqKsiak+ApAsi7bUXdExiKYlAe05xqvZ+diDhIPFT5d0IteWMUa4RlrvQJlzKBICdA9MsgIrFqvxOEywUqBSoBQoQpSSioNTm8WS+7qULOQpefVDA8S1a/zisp2dIUjrJLLxHMO4GjaNDseirYueq9kEKHVQCgJowDkkgNmOfCNpdoAU1VKfspqfAUH6zRJe02UghE1bGtA4pl1q5P/KHd1S0oljCAA7Bqajg0BrpcDNNs8uSRNRIQkowku5VWpJUQAM/EQBKtBVMWVVwzVh9+FCh74saJ4LVGqt+p174qclVVkazZp/1ge+MhLVbZ0o1VBexJIQrFUla8vuyQPBosFrSVJJ9ZPyD8fwhHs5Z1y0MsYSSVMc2OACmhpDxCmc+PEZQE5VOw4R7RYuzptElVnmU/Nq+wse7SKlZZq0KVKmOFopXVot9tT0aqdk1+B9384WbQXf6RL6VA+nlio+0n4/O+G45+GKyQvdEZQJ2X5Vm++Bof0hpvygKwWBUxYl4zL1xVBDac29kA2G2uDor3/GLJdlq6SYk0EzIvkp9eB3wx2lQCptMYX3Jx5gPhdtzAnTm3fFZXKT9kU3RZ9pJSsCSeqW63JIJan3BFY9ISciDyPxhEbGyJZdlCgsOp8CmGI5hjlyeOl7AXl0l3yN6ElB//AFqKP2WPfHNrNOZQNSHyoXBDN4RtdO0HocmYlUvGlM8Ygc0haSHY0NUM3GHQTlaFTemmW7+kuUhUtM0KT0iKEO6sJoQzvQsf82+Kl6b0ElOAElRzZuANWPGLNar0NpllKA8opoRkxFCA2sUe+5q0lCClikZM75e4xyg9k0b8m2zGezFqK7dIfQTdX/2efGQJsZ/b5PKb+7z49iyCqJHldyLiZGOatObpkAcD6NZ4uhADilBHOLVMHpwBmYQJclXabKyyfe0NZ1qlkN0yf/UD0748jq5P5KPV6aCeNbluYbx4wst9qlgh1oDGtRyhELVJArNQ7U64PvhTap8rJK0k8K+yEQb9DXBLyF7T3xJ6iAsaqyPLNm3wps14yysdcUL0qWAyhBf855p3AAV7z74gu1NSrOh9kXqPYSOXeDXpimTFTFhnJJB0zZPnFtsawJKMZZhmSKHJ2PtAOu+KxZ7OZ88SUkArUwfIMH9gh9LSgVYEtQnwgsvCRmPlsYqvCVTAlS2DAJT1dzueq/JoBsMwpIJAd5hahbFMlnk4xeIiQz4DtSiAd+BfmZMLgvAcuR1dFvE0Y0k6550UB+LDfDOXOZJ4A/LxVNlS0oc1/tgQ9kzg3KFZo1JpDMUriFTeuCg5jL3jvhZInGWp86btOUSzrS3MDzjW0jGkLGevPd3+0cYKPBkuRTtZdASkWuQOoS01I9UnJTbjkf5wqsVsriB5xabttI60pXYmDCQePA/LxTrzsRss0ozSeyd43RTB6lT5Jpx0u/Bexa+ns4cuUqCTwBYexRiu3JdC7QChCAFF0qKqBzkx1OWUEbIzMUuejgFD/UPhDm6rSJag1AF4udX9nsgIdsnEKe8U0Ve8LKZKlIWME6WA4BoT1SCCHBBBeNr5Q820AGk6R0ifvIAn+PVUO+LHtvZ0pvCWogFMxAodSAtFN2SIQ3ovo1WWafUXgV90KqDzQSIanpyL+/3gW1eNhOxd8Y5ZlTFn6MDBh9ZLHm5BAFAMxEe288AySMi53GjfEwk2emejWxKSexMVKV4lHtYxaf6Q5YXIRMDDAoOeCqe1obL7CovtFmxiPr8g7xN/d50ZG+xqfrtmYgjDNqOFnnCMhseBM+Tp1ybP2af0i50hExTSQ6g7AWWzU8z4w3/+l7EkFrJIZvzafhEWzNpSiRPWa9GJSiP8JZjDdya1HVBKaUJr5NHl529bLcW8UJZlzyJY6tnkjlLSPdC2acBcJSGrlz3Q7vFbRW7yUSiYU1JBAHMERNHdlfCKZabQo5kVr81gaYeqo0yAy3n8I9tyClWFQYgORzr7IGnzgJZL5n2CL6Jb5Atjq2wKyCRNX/oWkeaodzJQSnICm6K7sev6SYf90RyxKTXyi1rDiMzfcLD9QeUokQutg6p+4fNQ+ENhTxhZaC4PED9qZ8ICLCZNsxY8UkEqCUgrFSBXGd8OjIkJ7c5GX2nocqDQxTOmwSkqGhXoDmua2YLVA8ImvG8CkCYHrKQcLlnKEgORVgawcoNyMjJKJbzabMggDEolOIYUPRyNRvBjY3hKUFdRaUjCCVN6ygkFgomhIPdFWmWgLlSJqh/9tJKQTXDNmghzodecabL3mqam0oWlA6nSDCGp0iCU8QNIH43TfoLWrS9jm8rIUKLjgWyfN+RFfHdGlrswtUkoP5VNU7z+Pv5wfJV0sgBVVoSx4p0PMfHfCpBKFjeD3fyMYma14Yt2FWpFrVKVQqQoNxBCvYDDC9ZplFJGhKSN9KjxBgybYkLtEi0JOEhYx+YL/ey584C2qT+UA0UD41P7UE5KU0wFFxg16Cdo7zTaJMiYfykkmu8dUvzBSxHF9YE2nl45E3gRM7iATCmTPLNvzhlLtqFS8KjnLKDQ5io07oKSdp+gE4017KzflZiZoNZktEwfebCrvxpVF/lS1WqzEBBUmamhamJgQCdKtHOrSt5MoHtS1LQTwJStPmVxZ9k7YehSxLpJTQ8X9jeEVZOLJsT3oL2RsCpdts7oKKTQxGvo89+FPhGQ0uOThtkohSmUZuIOSD9Xn1bfQeAjIPG7QGSOmVFwTJHo6yFrCpipCAAogVstlrhyJ/CHs65gKidPfX6U6CKxZLQCVpXN6PozIUihL/VbO5buaG9p2oQxFTTRJ98eR1En8kkejgg9CF9usZb8tO/z/hCG1XgJBIWZiwrCwcFi5GrfIg223yFZJV4CKpfE5S5qWSpnfL7KfiYzCre4zI6WxBfR6SYtfWGJgkPuSBpyjyddKMKaqar1jWZjcdRXl8YktnSEMlKsvOv4RS36YlL2ia7rrly5cyYhwXQnhUknnSNhN4vuyHzujaxLIsxlqBCysGu4JzfmfKBVMWrVvmkAt+TZKtkMZKiQ5o/zuhftGyVKajBHsmH3wVKOW9/LTvgO+5Spk5aEsOz1jlRKoJLcy9hAsvID71H/AFzo9t9ZMv8A4SP2IMXc0zCJaWUQKlwB1lTDqdxyiG9rGtACACspQkHCH0O54favb2L3rf0SitllD9BXlOV8Yg2VS02cN8iYPApPuiQpUmzygoFJwzKEMfyiDkecQ7Jr+tt9pEweKTGVtL9zr3iWexTyghYzD03h4nvKzCi0ZNiH3fik+R4QkrhSoAktRjk+Zh9c0/GnoyzkYkPoaunl+MTtVuPvwDXfNdTaGvs+e6IdpUPjG9B8WU37IiREvBNDZE0fTN08waRLfVSk8PYU/EwKdSTNauLKZZ1giGd125ctyklslAV5FnFXo+6K5JmYC2qSR4UhvdkwFSh9pJ8ut7oul27kKSlsTXrZQtM0iWorUAoFgllJdwz9Z0k97F4iuS0SwtYlFeAhKhjZ3yI6tDXlyjWx25SnlJCSWqFaMWzJYh2pXSHlx7LTJ7rUoIZkOFAktWtMwC3KDl9aFwdSsb7PzwbTIH/E/d54j2Dbq2aVInyVmZirMDc7PP4RkbiVROzSuQYofSLz7Mn91s8azpdUitS3cAT7oRX9aFJtKgFLA6OR2cTf2aRupCs2lZWn8pQHPFrSIM0byM9DC/8AzRdDZeB+e6AJtgmdKF9TCAUgHE7Egku7PTdFc6Yk5LPzzj1z9hXl8YUk0NdPyWhVnGuH/NA/QpK8IKHagxCtTo/CK1aQU+r3AiBrvtQ9Jl4uqAdS9S4Gm+CULMbRcl2MAgFgTk5Gld8azLCP0YPRNGJALHqqqzu5Q0ET8SElTpYaYXPIQC3OZXV2XcE90BXlImmqEjEo9YqYuwYbvkRcFIBzX5fCB5tnS1DGqTRjimIbvAQkBbhWpaj9zhoKRLBKloFDqNfA5QYZEQLsYelDvFPFo3X7O0C602RMxYKwSACGNQXbPwjax3VKQsLRLQFDUAgsaHfBhlqGoVzFfENHmKnWSoaOl1A+FfKCUvTB0+0K7vumYqWAwf7JIf8AGkersEyWQShQKcj86fjDezyQU9VYV4edYlVMXLYORyLg90dbNpCm2qxJTNG/rcFCngR7o9v1HUB3EjyUfdBloU+JwllBi1PLfAV4TQZBr2VD2pfyeM8o29jnt6flDQBy/jUeRjW7rUEzUElg7HkaHyg42YvUJ5qY+0R6UgdpYH3R8Iv1pqiDQ1KyKwSlG1hEtJWpZIATUlw9O+OqbD3VaJU1XTSFJlLTUqUiihUHDiJr2ab+EclFqTLtEqYklkqSScslV7mjp0y2qSaTFDkSI1tJJgJW2i32mShIlBJqmZNTUvTobQR/pKYyKpdd4rXaJSSskEzCXLuRZp4B35ADujIbB2gJqmLb+kTjaFGWE4ejkZtn6NIhfLu+04ipk1DdrjpSLFbpqhNUwS2CTVSm/wBms/AmAPTN82UnkFLPtHsiPIu5lmJvSgM2S0n1kJ7o9/qycR1pxHIBol/rRALqXNmcAlIHm0FXfb0TQcJZQzQc+fEQuhmr9RHaLkmj1yobx80iCTc/WCjjLVHyBWLaz0DjlEZshOZrHaztIPdlsaYlCmYJz5k/CH1sUMI1daA4++l/KKvOsq0rcsEsx131fvhhLtZwoSajGOYIct5PCJx3tDoStUywqCOe6Ips8IBOFwASTlQB4yR2RxzEQXogGStwFAhiDxIFRC4yvYNxomUt90RFETTUVLRGF/yjeTiPCI0UgQQ3KPCIw4BnWVKsxXfr4xqAtNEq7l9Ye4+cGqaIliCTZjSYtnBTHFLBP2kM47s+5jC+1KQqWtAUXKT1VAg5Z6eyHpS8aLsmMMQ44tDFMBxOaDCS3Vf51hpO+iSk9ClRP2jTTg+sW9FwSQGCEAch8IjnbOyVAApcDJOJQHgC0P8AmTYj4nRz2/56lhGIIDOAEBs248IbXJeq1YUqExb+s1BTezNDPam5JaLKtUuWlJSUqcbnANeRibYySJlkQdUlST3F/YRDXNPHYlQayUM7iT9akFvzmf8Ay8+Mg+77ME2iSRvmfu8+PIbhfaKzqpGW2yoWtYOeCSx3fVrPFdtliVLLEd/vEWK1SpotBPQWhUtUuTVEqapJHo8gOFJSQSCGodIItNlK0gdDaA2T2eef+3E+RS1vYpg46FuUiY3rZE5P+MeqUokMpZVvHWrwY7os3oJSaWW0E7/Rp3t6ONj04FLNaANws07/AMPdGd3o7t9gl122YRhXLWCPWwsD3HI+UHImk5eNPjAypc/+72r/AKed7BLEaCzznf0e1f8ATz//AAgXjk/AanFeSa0SlKzUPnugNQCVy3I7bVLZpVQ6coZIlzCGNntPfZp3twQLbrrVMASqz2ojd0E9vDBA6JcUFrj7JbvvJSTgmdl6H7I3HhB95q+iLZugeK0Z8ITLsc452e07v7POqMvze6kboFpCMBs9pUMSCPq85wErST6lQwhTwSu0hyzRapsfSphWH11HwjxSQfn5aILNjw1kWkV/u8/+HE6VLOcm0A7/AEedXn9HC1CfphOUPa/2QEEHUjz+BiVCwaDPdkfCNipX5m0H/Dz/AOHHhcisi0d9mnfw4Z8cvQv5I+zDLfSM6KNJpmJHVk2k1FDZ5+RIBr0b5VjzFO/MTv8A0LR/Cjfjl6M+SPs3IjHEaHpfzM4f4a0H/wCAjQom/m5/dZZ/wjdEvRmuPslK41MR9DM/N2rus00f9qI1yl/3e1HnItB8sDQSg/RmuPsq1/7Sgy5kkylpKklP0jA11AGdeMA7E30JEpaJiFEFeIFLagA68IuKrEpQZVmn4d3os1v/AG4XnZaSS/odo5dBaG/y4GiiLWnS4k8l3alJB9y3vLn2iUJa0ljMdIdx9XtGbt7IyJ7nuzBPlYLNNlpT0hJNnmIAHQTw5UUACpAqdY8h+JVEnyu5B11fkJX/AA0/siCoyMhrFGRkZGRxpkZGRkcYZGRkZGGmRkZGRphkemPIyBNMjBGRkEYZGRkZHHHseRkZHHHseRkZGHGRkZGRxwPb/wAlM+4r2GMjIyORx//Z"/>
          <p:cNvSpPr>
            <a:spLocks noChangeAspect="1" noChangeArrowheads="1"/>
          </p:cNvSpPr>
          <p:nvPr/>
        </p:nvSpPr>
        <p:spPr bwMode="auto">
          <a:xfrm>
            <a:off x="155575" y="-2155825"/>
            <a:ext cx="3028950" cy="449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0966" name="AutoShape 6" descr="data:image/jpeg;base64,/9j/4AAQSkZJRgABAQAAAQABAAD/2wCEAAkGBxQTEhUUExQWFhUXGSIbGRgYGRsdIBwcHB0YGiAaHBofHCggHBolHCAgITEiJSkrLi4uHCAzODMsNygtLisBCgoKDg0OGxAQGzQmHyQvLywsNCwsLCwsLCwsNCwsNCwsLCwsLCwsLCwsLCwsLCwsLCwsLCwsLCwsLCwsLCwsLP/AABEIAREAuAMBIgACEQEDEQH/xAAbAAACAgMBAAAAAAAAAAAAAAAEBQMGAAIHAf/EAFEQAAECAwUEBgYFCAcHAwUAAAECEQADIQQFEjFBBlFhcRMiMoGRoRRCscHR8CMkUnLhM1NigrK00/EHFTRUhJKiRGNzdJTD0pOzwhZDZIOk/8QAGQEAAwEBAQAAAAAAAAAAAAAAAgMEAQAF/8QAKhEAAgIBAwQCAQQDAQAAAAAAAAECEQMSITEEIkFREzIUYYHB8FKRoSP/2gAMAwEAAhEDEQA/AK/tLf0+RP6KT0CUJlSWSbPIUetIlKJxKlkklROZhXK20tIP0nRNws1m8fyMNdpbsTNtCi5SoS5IBH/LSMxrFet12Ll1UMSd4+GYiWWZanGyyGLsUqLNZNoVqD45fD6tZf4MFC9JpIZUttfq9lpy+gigJJCsSTnU/wAhmOUPrtvHEwUGV85RPleWO6kOxxxvZxLl0y6ddP8A01l/gRshUxnK0cPq1l/gQJYlEpqXdwOD++DFAGkQvqc1/Yo+DH/ieBa6HGhv+Wsv8CEky9rRLUUzFyWdgU2azEkEdtuhyBdxu5VczKAKIJbTfuPzuhYmxCY6XZQqDxcUfdyh+PqMifcwJdPjatIOkWqYodtAOv1ey+I+gqDnHsz0huquWeIs1l809D7DCm7yULTLIIVUJBL4mJJlu2YqU94yaG0+fgSFBiHD1zB3cXhc8+eE6UrvgOOHDKN6QL0+0B+tKJ3CzWUHXQyQT81j1d7TUiuDPWz2UatrI3ViZVvQoDGGJGRq/LUji0ZKXLVQKIO4EjjkfhDF1WZLdMD8bE+AP+vpjP1e6z2U7j/d+MTovKcVAEJD/wD49l0fP6vT8YmFiSTv5hP/AIxN0cd+Y/Zq6WPoEmW20f7vNqWeyk8/yG7hGkq3WksCZY/w1l3fZEnFnw9kHTJaWdeXF68G1PCBbZeiJYIFCM0pbFvr6qORdXANGR6vLN1A6XTYo7yCBaJo7S5Y3PZrKPLoCT4CNJ1vUgOqZLGrqs1lS2eSBIKzlq2cIZdpnTyehGEAsopPKqppOfIjlBcjZpyozVlWL7HVDcVFyX4Bqw55JR3yToUscZbQgeWjacpbCpKyo0ezWRIq9W6EqbwgFO0lrU+Do1BqBNjs5/7L8ModpsUiUoAJTiyBbGpi5bEsmnhBCkL0mDPUHJ9wU2XCM/Nrj/p34l8/8Esu8rxLMhL6vY7MB4mUH/GDbvtFuUoCYEoTq1ksh8+ip5wX1gQ8pKhVylvYdYIs02WpQGDCoh2KWPsjPzpvwd+JBE8kL6WWlapa0L6QKSbNZxlJmqFUygQQpIyMeRJLT9PJNc5gb/Dz4yLunya4WR9RDROgGfZgqesmvUk/u0iBFWEnrA005fjn4QbPWOmUnUok+Ho1nfxy7+EETrahDUdRAYZDcH3CPJ6jX80qPUwafijZVbRs6kkkDCcyBkTy0MV21WYy1sXBG/Ub/wARHSEyFlUvpEspZISxLAMVMoE9onww76R7fFyJX1VppoRmOUdDqnBqM9zpYlJXHYp9zXqAyZimL0J36P7jFjRaCSxzJeKfe91KkqwrDjNKtCPiIO2fvQAiVMfFiGBR3bjx9sOyYoyWuIEZtdsi0Wiec6VHho0RyHT1hrnEc8uptBSJ5I/CI5N2VJICv2xmaELQ4UC78KV5gh+4wTKteOWvFuL8FJDkNoFBlDmYNDIAJfMDx38NYGt9kKJgJYCaWzzX6pbKrqSd78obF640/HAppRewrskpOBM2YlJXMJJxdZKQGBPEkjXLhEs+yy5ow4QlZPVWlOEhTOAoDMaOPKJQnogETXCKmXMYkMqpSpsi+uheNMUqUcRUFEEHCkupTZDIMNXP4xRbbtCKSVMjuWSVqqKyyQtx6yWbg/wPc2tcwIG855sAPtKOieMC3Tjly1LWAFzlFeE0YVLq3AO5fgM4UTVKtSiiW/R5qUrWrBa2/wBMseRdp5Y/lyNvhDVP44V5ZJabapa8MvEpRcOAyiKOEO2BPGj5uInstzpQAV4VKNQkUSBqotVQ3mid2IwzkWREhDJTjmKDMc1EarI9UfZy5msQWycS/X6xNVU8APsjIDfWC+VfXHwD8b+0yWRa0BLkABJYCgqM8IoB3R5bLY7hPaI9vdAtrUXSgNTtB9c/ePhECwBO1chuVRUf5oDQn3MZqa2JpeGZ2u02Xfp3iBypSN+9nrqAATnp+MeTCZayA5JNa+BPA5eEM8CVCocR0paN/DNjHVt5PLFaqAK7Xt+DQatANCH+d8KJ0gJU4Jc04NuLVMMUIYYkkN3M3z7BHLEn3RBc2tmb2ORhtEpjQmZStPq8+Mj2xTkqnyikvWZ4+j2iPY9To7+Pc83q6+TYEtqPpZhdvo5Pf9Ws9BxgCxzUCckKWXRUPwDANXLygu8gemU/ZwSa8fRZGfCEM+UUqLhiagg6bwecBPHqlJDoT0wiXBK8VqkqViIDqCdAEhsVC2ZEO7YRlFQsSCv6QijYRhLZEk5vnubIRdJMjExUOsGcDL+UeR1WPS0XY5atxDeNjRNSZaw4OW8HeOMc9vK7zJmYF5hilQ11BEdTt8oJJ0rFfv27elQR6wqk+751g+mzaXT4OyQtWKLltvSAgl1pz4jJ4eiYEM+vi1fhFIskwoWFjtJNRv8A5iLuhKVBKs3ScPty1LPDcmNKf6M5SuIXOkYkuCko/DM8oVXvawbIxqUMQo6FJcNvqPOCbxtqJEsqWQARWtKU518axRbZtRMWopkpNdSMSjkOzkMhvh2LE2lp8E+TIovcu0i9pE5LBbYi6XBDAsr1g2biJbvsicRWSgqBagFDvJG8MW0jmlvtU0BBNoWpRBxJCmwEHskJLPXd+Gv9YLShJ6ckkkKQrrU0fE9D7+cG+jlXbLn+8i/yle64Lvf1rUtpaQSZrEj/AHTslP66q8ocWCzJkSt7VJ+0o5nmchuHfFCuW+0CaiZNChho6SopIYpqkvhYGhGW6OgYkzlS1IPUQMbg5k0AYacfjE/UwcIqHjyOwyU25eSEJMpClzCFTC7HcMwOQge7LMCek3+Z3xNeU/rYTkaO7ZirnSj8PODUICJIIHHx+XiffTflj9rr0K5MrFMfR3y44vhEFvQcZ+d3whld8oDFxffoWasDXjLOMMWqN2tM2zc5Q5vvr9AF9bNLfJcEuA2pfLuiGy2nCADlrV65nurB6E40cwxhldt0KmnDLSSoip4czkI7FDUtLNyTUXqFk2W6HGehGgIzgCakrBQpRACHO53YPwp85Rb7VccyX1VpYgdzc90Vu+ZAknpTmMhqa0AHOKYY5Y3QiU4zWwNcJKbTJTMYLPSBIAzAs85zly8YyA9nZypttkzZjJUelSlNck2e0Bk8E6nUltKZHo4lUTzszuRdrquRVoWsJAdpNTkB6LZs4G2j2KmSmKyFIUWxocYVHJwcn00eLVsNeMtPSoUWUehNd3otmh7tOQZBH2lJ8iD7o2cI8rkyOSS28HNrvsEygUEJCQGCQd4OZh0ieQSCGh5c92omu790RX/cCZSRNllTOApJL0NHB0Lx52XpHOOoth1KUqEy0pXmASDrAd6IAwt2nq27fDe57EZ0zADhSxKjqzig4vrEG1V19BMSy1FKk0JZwQah2qKjjEv4slDX4KF1EXLSc42hsbTMSPnge9x3xNs/a3lrS/5MEp5Go84ZXxIeSsgtmPYR3OIrN2pWibMSMsDeCgoHz84dDuh+pz2deBFfNtM+fhKjhCsILPXIqI5+UDrssxIbEwo4BIHWTi07VH8t8RXWsBbqwuA4C3YmlC3vpDmzzbOU4FrDJYCpBoCGcAFTOS7NVoub0KktiFJTtt7iYTAGCZaHYAlbmvIqwAcxBInLSPy0pA3IH8NHvjS95MtK2lLKs8WJLMp2YbxxjRapfRhgoLo50yAVXEda5awxbpMU9rRHa5xwlpyl8DjalclZxarNeHoVoCUF5CkpJSS+EkBz7zzeKkpNDDq+7MTOBTV5UtWY+ykOHz38nMBlgpVF8b/wFjm0nJc7fyddt+zgEiXaEzRMC2cgMxXQMxql+rWvGA7RY3QxYAEZt8vCzYS/lLsqrGovgmoKTn1QrERy6um6OlbO3elRExQBw5P9o682fxiSWBSyxUdimOdxxtsodnsGAA0IrUEmr84BvOykuXIDDMsHfgx03x0ba2xpxJUEgYkl21YhvaYol6JInSQA4OJvvAUPNnheTE456G48qljsywWcBwCK1AHzXjF82JYCYGqWPdk3j7Y54k9DNdSglBVmWA64Ks+fvhpd22CZaj0SSSKORRX3R2jUZkAQ3DHRlvwKzvVCjou0KkCSorzApvfcI4NtNbMaxMmVYHAnhUHMUTvV3Dg92k2v6Q9dTvTCKgc2zP6I7yIpE55kzEty5DP/APJqUGSchF8mmRwTQx2OkqVa5M1RAH0iUhmcejz2wjRIrTvrHsNNn0vaJJfs9IAP8PPdoyCxu0DkVMmtd8CTaFpUmnRyDiBYj6tI30PKkNJd+qWGTMxt6rsofqmpiobUf2lZBqJUjv8Aq0nTWFsq0VqPBvYX8mgJrmhkfB2TZfaMIVhmahtxixXzfUpUkgFyf5xxCx34tNOkpuUPcoKEHjaIn7PcE9+o9kL1SSoJxTdl82dv1EmYTMfrAjqsWqM684J2ovmVOSlh2T2id7Ujm/8AXJPZAf8AV+Cj8Il9IWsjEog6AZtnrUdwGcI7tOl8DtMdWpckl+2zEkpchIPWAz/WHsTnruhPY7SlLChUWCtaGnAuQ4G41OkF7SSOhsoUR2ls2WWda8KwDsrKC5wUXoKPo9CW3tGKKURjk2yu37dRkz1JUQlJLpUXqDWgAcxHap0voZaQioDhdASHUkuAHqQ9SW4ZR0naO65UyVhnPjJxJIFUAnqg8S48+L0S03f0BCZ6FES1EpUhmUHxFC3y6z1/SMNhktK/AmUKuvINeshEuWhASMeI416kpSnEOCQpTNvSTHhAVYsg6J+fBaPiBG0m1S5gwTkLJxqWlUvtArqoNqHrBEq0Swky+iWLOoF1OMeNJ7ebOGbDu0graVV5sGk3d+KIL8ONSJoAAmywSRqodVQ5ggeUEXgtlyVsCfRUFlZOEqFQDWjwFbZ8sply5RWUoxF1s5KiCaDQN5mN7zXi9HSmpElCWG/rFvCNUfr+/wDoGUt5fsM9k1gKmFXZwh/Gkdm2R2qlJlYVq0o5r55+Jjj9ksnQSmUfpCXWBoGonwL/AMxG6ZmqTxoWjlJam0DKD0pHVdrdqwop6IowgHrKD1PeBHO7xvqbMKFdKhBTUYAihydnWeH86K12gtVzp2qeyBlu9dBqSc+/3RkoJy1MODaVEs+8AAMSlzFJyKifJ3I0ySMoEm3jMVQdUHQUfnqRzLcIYybgnrSFiWQghwTRxoQNQ2rQLbLMZaimYnCpOQFXfURsWvBrTZDZLItSuqCSA5L5DnpyFYPtFlmSsJXLoajnnlFz2GsomWaWUpJJUrEEgEkhRFSaJBAzJyAYUi6S7iRNSEzkJWkVCE5JLM+M9ZZ40GVIGU/ZyW2xyrZRX1qVizPSN3SJ798ZFgvHZ1VmvKRMqJczpglO4ps86pOpI9kZFOP6k+TkWbQ3KpeOcBQJkpxDMNZrPn+jVoqaLOoKKVAuHyzLB6UauXfHZ7GEegzlLamDw9Ds1O+gjm0+0J9ZkjLU8dIXNtNjsaUkhQuUlIo4OnWd+YPh3xGhKlFkgk8EvDQSZanZWIcT3tUPF62a2YliSmatLpPZTkK1GJqqJzaFWx2leWU+xWNSU1Qoq+8PYD3QzsKQK4HI3sK7jqB3R0aXdspSFgy0Bkk0SA1NDm8UOXMAKytk4RVmJJwvnkNIVNPyFFp8CPbtf0UlDuQ5PM1NNzjXSAbktXQoKh+ULIlvoftbiRpxaCtrQ65ctq4QDxVhDvxcmDLHstOVZfSEkKSCp0ZMEq7VaKy7uMCt40HsnbJ7EprOiYokuskqUTUAAvXMOIS33bZhBUhWBzUFGLFiLgk5I7JzzBMHuTLCZkwJlS3O9JZVDm7AMEganKKvfl4GavGlJCGYB2Jb1lUZ65NQMIZjjWzFZJW9iXZySVWyTiloBSoqKknD2UlVU66ZQqmJS5CukDqdmCqnMkvv1rDvY4Y7QrtMiUtRCgMyyM+/dC20dScpOJAwlsldw7O6Gr7CWtjy77FJWplKmgZklLeQBJ7ofW6zCzejmzJSBNJSVzUnGClTNhPZBFauRwIhfds1KVOqZLIYjMj3U7qwffNqE6SlSWUmXNxFQUSQohRY4gSQ1f1TGvc5bFrvPZNQX0stQV1eulVCSAoqUFDXJgQdaxTZqFKmqlygST6tNxLV9vGOtyrWgykKWpPWwg1piVQJ5lw2+KjbrrRJvWzrBU01KgA9AUpwsN7uCXc1iLBmbuL5X8FGSHkDstxTEpGMTTJw1KZczvDNQPrlFdl3etc3oA/WLDIULNVjoRHcrhlgWaUCxBQ5bVw59sUjay4EWS22S0OoJUsBgW6Nm8TrV92UOxyuxc9i7zrnKmJCUpCQkYiVUAA7AA/aii7f7IHCq0SnWoAOkUdtGfQVfcDHULQCTEMxIAYh3oeRzECslMxK0VX+jIY7ElSkgOo0BevdluaLUu0BPVBAfLuzYa74on9Hsw2e02uwqySorRyFD4gpPcYst7l1IKKqQXyeh7Q/y6vAz2m0zY7o82kUFJkkiomL/d7QIyA70nFQl69ddQKfkLQ1QTnGRZ016CfMu7Yr95Wwiyqlj11SnHAWWyk/6sPnFDvJTqp2R7T8+cPL8tbTFJfKXJYc7NZ4rRJUAXzLtuH8oKXI3HwM7ms2IoQDVZA/zFvIR264LKlVCKJPVFdAzxy3Y2zgzQs5ISVk7vVHtEdQsV8YXCJdOdMnfJ4CMlq3NmnWwPtevBLXgDOnCeJUcI8nMcwlErUQHdS2JORcgc8ouu2N745CQnPGXbXCnzqRFNsWIBJHqdYvvYnyhc2m7QeNUtxded6y12kAgnCtqAFyCag0OQhlNvzFJRKIMuRK6639clWIEnUAmg1zqWAqFzAFS5iyyU4nUomjsCBzfSuXI4EqtMwJQMMsMwOQZ+usPnm38zArGo7hObnsa3hb+lKSoEIFEJNSo7z8lt5MazbuUZfSLISrLCNBU/POHNqutMpKFHDRw5FQQ3nXuga21QDRnYcWo5glLa0Bp3oP2AseBE9bviIQO4KUa/rJhVtDdq1T8aMLKQkkN6yXQePqgxaNn5OCxpb11LPiQkfsQrvJ8ANOqSNNWPdrAqfc2c47FcTZZjK6oLAnsig4R5ddqCVFKlAJmMCoiiVp7KjuFSknconSHt1JYghnOY38O+KveVmwKUzlBOR0/GHRlYElR0S7bwWhKBNdAOEEneClwc2NCMwM65QZtjOIFjtGeCdnwUEqzDg9nOKFde0i5aUomKxJTRK2BITlhq/jowzhvtBa5U2Wlcpa8JV10kpLmpxgpARUk0zryETPC45dQ75FKFHY7ApQk2cIBUQUuA1Ug4TUlgNSXdgWfKAf6T7P0tiKmIMtQV3GhhNdO0UxMpLz7MlQlhITMHXxkAl2mBkfpHcX0g28L/VORaLOqbZFApSU1KWBDKdZVhJCg9CXxAQyKSEytssez94dNZZMzMqQH+8OqfMGJVrdf3R5mOX7E7STJVnMpUxCcKjgAQVrOIOWq2F9WOsb269F40zFTpqkzElJeYJaDhchSEoYkuSC/CtInlB6mhsFtYXtpOTZL0s1rxAJWGmd3UVQV7JHhD6/r0X0SpksIlJlkEqtDhKh1XwoFVqIIADpL0jmG0l5pmJCUykpSFEhZNdzlTAE/NXottG0kxYQlcyZNCcnU4HEaA/pVJq8VLHqp+RTdWjpE+90TJ8hEtS5ks48CyClIKZFpfDLIDOPWq7CubZFE2QvFUy3SEnAABNoHUf7PPzUXpwDCMimCaW4ibV7Bm0MtSrSpiw6OR+7SMhr5Qt6MpIqDo+Egg8Q/sO+Gt/ImekqKRTo5GeT+jSOMBBCnOInFwBHAZ98T5G9RTjj2oLuq9FSQoJwoxM9M2y1pDGzX7NLp6VW7CniHzFYHubZmbOSVvhQ7Y5hYEjMgesYsUnZNgTLmpWR6odJ8c/kb4W5Kw6/USTRiUHqeJzPEDNuMRW2bhkz2yCMI+8aNuDOPEQRMs9A7ZviJbNt2sQXrY0ps6qHC7DQOXVQe+BtWFTRULtlrn4ZYDJR4OfWVvWcgPxMXe5ruEpAJIqrnXR/KumkCXHZUpQAxw64cy+479a8odoClpwJICC7rNBicKGWow6ZDPdHSnZijWyE22c5pHSD7eX2aEU8oqki1vLqchTzi07Z2RrKsYsQosFiOqUpA9jvFX2UTiXo4KQHDgEqSkFjuxBTcBBwfYzJLuRdbdfAkJky5UlapYlhCnLMtgopYKDqGKtDWEs29ZC5MxCsSZhbBiJDKBy6zUIcHuhXfN+4rIkB0vNWEkZhJwKSSdVFLknMkvC7Z2dUhSnQKtXlUNx+OkcsUUrBc3dDq711Tzbzjy9JDLJAcE1Hm4gKxsCljqN++G1pV1mMb5OfBX7RdgbEkkPo2nKAglcsnCFDfh15jI98WedRAOYFO+vz3QAizGYaBz8OAr5QxSFuIsl3utJcYAeKSl+eEiCJl/zFMCtDAYQHUafZDnKGSblmMSE4sNSA7pG9SSAoDizRGuWUJJSHI0+EF2+jN/YpTbleqtI0o/uj0rmqOayDTJuOZhrKJKAVJKSdPGnviWTZVEEtTU6eLE+EdaRlMSmwLNSw4k4i3seDJF2DNRKtNw8BBi0MKBKm3MfYTGgmtQgpPl8843UdoD9k5o9OkoCWYTS+Q/s0/wAecZBWzIHpcjf9Ly/s8/wMZDI8Cp8k99WnDaFAlvo5BZx/dpGhrG12yjNmJQD2lAGlRVvIOYC2iSTbCP8AdSP3aR74tWzFjCVFbv0aCf1jQd+cSZUtRbjb0Is4SaYQWHVSAHCUhq5ZknXcYMmLwIxKoUpKg4AJow5j8IYbPWVPRkqDhI82xHnCa/mKSGAcpS+tCVKDbnGcDp0x1AOVy0nPrzvHDMwhIBAzbPF/Lvj3alSk2eShRBKkmYf1iG9jQsnfSTial1U4CCtt5rzqMyZYSE7gHNfHyjENYZdE1kOrFgIqUgagUBPrElqVG8ZxNeFoJCFqwoQgYwAXfE2CmZZWZP6W8QtudbykpJbFR9zpGQbTtfq6xNbUSyGQoDEnCZkyiQxThRuSlIDVqTyhK5DaB7xktZ5yd6W709KDTQdUFuMV3YtLgnJij/3EH3Q4vm2JTLUsvLQoKoqpWogh0jMDI14wDsbLwyl0qVJpvzMPh9WLfKEFqkk2X/EL8AhI90EXLZxjQ+ssqPgfhD+ZsspVlKUqecCqbgoysgUj9IDXWsJ7lkqVOlNpKCS+QJBSx7zD9Sa2EaWpbk1hQeqXcDPjnDkMrqr4seXGAbRZ1IISQxDOPnOCryyFNH9kBJBxZHapRCSkVDvDixScUmWQKAMXAIfVwRveEHSEJDVf3EiLVsxLSuSCXCukUO0aBknsu3e2kJzJqNjcbVhd1KBUElwakMesGc4pRNX3oLgjLdEO1dz4AmcgABRwrw9nERiStI0SsPTIENEqrFhLpWpwQQSE0IYghgIK2rtpVYilLqUUhWGWlh1VBeFRJOFKSVNXUDSDwT1KmKzR0u0Uq0qxAcA3f8MoKKKJDOckp38t3EwrXMeiSSSA2jlTUz4w6RI6Oq1YllgQjqinq4mJI8H8IzM6rcPDG+EEScKC6+svRAchJ5DM8T3NGTQVviQ4P2yEjzrAS5qiWDhOoy9jA+EbItGEsgOtWRYU74R+pTR5cICbdJQMvpKO/wDs0+j6/wAoyGN0yUi0yDmsGb1udnnvHkejhnqjZ5ueGmdCu/6WtR1Muzj/APmkH55RctkrMU2ZOI1mTHPBCT/MxUdoLKV2hRrSXIAYVJNmkU8Iv9lAQUoFeiQlHNSs/fE+Z77FGJdqLlIGGzg6rL5nI1/ZEUraae0sAMThUpxqVEga6FxFhttsUJYSoAAJIHWpkAA7a1rzil7Vzc00DYUADIMAT3PSBySVJIzHF3bElik/SIArUHwr7oU7TTMc6ZV2pro8WKwh5rmjJJybKgEIbRKeZNdIZ1VanU6zPxwkwMXY6XIHYJyjLBQ4UAAFFglI1JJ1YMB+kYKmWtSlE0+9hCUvvRLyFauauTSFV1vgTiOjgbuQ98Mpcx6IDl8zRu+vk/EiMpWdYrvGzhU2YouoiUliqpcqVUPllpD+xpCVFqDEOOUuYfdAN1WCZPK1lmKiCch1CoUqScyeZhqfopmTlK3bJ/oppb53wbfgBLyMJElaMKiMLbtHaE+0tj6FYtUtP0alDpAPVU4OLkYaXBb+nxFR6rqS2jgSiPDEfEwdMUkAy5iXQoFKhvB94gFLTIOUdSK0u0JntUA+qrzY8PZGl6AiWAQxA+IgG2WQ2Od0ZLyV1lL4HTmIPUrpU4Ceu3VO/wDRPuMPfsQvQol9nMhifcffFo2OOMKSxLKemjtp3HM074q0hJ6ySCCDUHwI8oc7HXgqWsnLEQ9QKa5tAZ03B0Fj2mXm2SZctJK1sBWrcqbnipyr4xTZZDMVYVod3R1lAnkr3wPtLNPTLBWcK2UHJYZ0GVNMn9sKTLVoe/5GcJxRcdxk99iU2SZLvH0eYoYUzClkhhUEpw6s5pDO9ZBlLZXZOR3HdyhPflvmTJ4tJSMScJOE5lAHWbR2js1nu2XOluGwrD5eqoO3gYZ1C1NNcHdPLQmmclUGBL5ViO78saj1i/hDTaqwejLXKL5ug70FyD3Mx5QBdUkTlBKnEtIBW2vB4RGLp2VSkrtDDZ6YpdpkqCeoOkdW89BPFIyGwnAWqzy0EYHm0FGazz/GMj0OnXYeX1TuYvtKgbahKqpSmSo7qWaz/AxZ9nRNBUs9GylOOsONM+cc72vEz0o4ApjKk1CX/wBmkatDG6LDaBKHVnPhfskZuToN8T9QkUYFaR06fa04EpUqUMPHFRqsGLOeeXGKTbbbLUo4gSoqKsiak+ApAsi7bUXdExiKYlAe05xqvZ+diDhIPFT5d0IteWMUa4RlrvQJlzKBICdA9MsgIrFqvxOEywUqBSoBQoQpSSioNTm8WS+7qULOQpefVDA8S1a/zisp2dIUjrJLLxHMO4GjaNDseirYueq9kEKHVQCgJowDkkgNmOfCNpdoAU1VKfspqfAUH6zRJe02UghE1bGtA4pl1q5P/KHd1S0oljCAA7Bqajg0BrpcDNNs8uSRNRIQkowku5VWpJUQAM/EQBKtBVMWVVwzVh9+FCh74saJ4LVGqt+p174qclVVkazZp/1ge+MhLVbZ0o1VBexJIQrFUla8vuyQPBosFrSVJJ9ZPyD8fwhHs5Z1y0MsYSSVMc2OACmhpDxCmc+PEZQE5VOw4R7RYuzptElVnmU/Nq+wse7SKlZZq0KVKmOFopXVot9tT0aqdk1+B9384WbQXf6RL6VA+nlio+0n4/O+G45+GKyQvdEZQJ2X5Vm++Bof0hpvygKwWBUxYl4zL1xVBDac29kA2G2uDor3/GLJdlq6SYk0EzIvkp9eB3wx2lQCptMYX3Jx5gPhdtzAnTm3fFZXKT9kU3RZ9pJSsCSeqW63JIJan3BFY9ISciDyPxhEbGyJZdlCgsOp8CmGI5hjlyeOl7AXl0l3yN6ElB//AFqKP2WPfHNrNOZQNSHyoXBDN4RtdO0HocmYlUvGlM8Ygc0haSHY0NUM3GHQTlaFTemmW7+kuUhUtM0KT0iKEO6sJoQzvQsf82+Kl6b0ElOAElRzZuANWPGLNar0NpllKA8opoRkxFCA2sUe+5q0lCClikZM75e4xyg9k0b8m2zGezFqK7dIfQTdX/2efGQJsZ/b5PKb+7z49iyCqJHldyLiZGOatObpkAcD6NZ4uhADilBHOLVMHpwBmYQJclXabKyyfe0NZ1qlkN0yf/UD0748jq5P5KPV6aCeNbluYbx4wst9qlgh1oDGtRyhELVJArNQ7U64PvhTap8rJK0k8K+yEQb9DXBLyF7T3xJ6iAsaqyPLNm3wps14yysdcUL0qWAyhBf855p3AAV7z74gu1NSrOh9kXqPYSOXeDXpimTFTFhnJJB0zZPnFtsawJKMZZhmSKHJ2PtAOu+KxZ7OZ88SUkArUwfIMH9gh9LSgVYEtQnwgsvCRmPlsYqvCVTAlS2DAJT1dzueq/JoBsMwpIJAd5hahbFMlnk4xeIiQz4DtSiAd+BfmZMLgvAcuR1dFvE0Y0k6550UB+LDfDOXOZJ4A/LxVNlS0oc1/tgQ9kzg3KFZo1JpDMUriFTeuCg5jL3jvhZInGWp86btOUSzrS3MDzjW0jGkLGevPd3+0cYKPBkuRTtZdASkWuQOoS01I9UnJTbjkf5wqsVsriB5xabttI60pXYmDCQePA/LxTrzsRss0ozSeyd43RTB6lT5Jpx0u/Bexa+ns4cuUqCTwBYexRiu3JdC7QChCAFF0qKqBzkx1OWUEbIzMUuejgFD/UPhDm6rSJag1AF4udX9nsgIdsnEKe8U0Ve8LKZKlIWME6WA4BoT1SCCHBBBeNr5Q820AGk6R0ifvIAn+PVUO+LHtvZ0pvCWogFMxAodSAtFN2SIQ3ovo1WWafUXgV90KqDzQSIanpyL+/3gW1eNhOxd8Y5ZlTFn6MDBh9ZLHm5BAFAMxEe288AySMi53GjfEwk2emejWxKSexMVKV4lHtYxaf6Q5YXIRMDDAoOeCqe1obL7CovtFmxiPr8g7xN/d50ZG+xqfrtmYgjDNqOFnnCMhseBM+Tp1ybP2af0i50hExTSQ6g7AWWzU8z4w3/+l7EkFrJIZvzafhEWzNpSiRPWa9GJSiP8JZjDdya1HVBKaUJr5NHl529bLcW8UJZlzyJY6tnkjlLSPdC2acBcJSGrlz3Q7vFbRW7yUSiYU1JBAHMERNHdlfCKZabQo5kVr81gaYeqo0yAy3n8I9tyClWFQYgORzr7IGnzgJZL5n2CL6Jb5Atjq2wKyCRNX/oWkeaodzJQSnICm6K7sev6SYf90RyxKTXyi1rDiMzfcLD9QeUokQutg6p+4fNQ+ENhTxhZaC4PED9qZ8ICLCZNsxY8UkEqCUgrFSBXGd8OjIkJ7c5GX2nocqDQxTOmwSkqGhXoDmua2YLVA8ImvG8CkCYHrKQcLlnKEgORVgawcoNyMjJKJbzabMggDEolOIYUPRyNRvBjY3hKUFdRaUjCCVN6ygkFgomhIPdFWmWgLlSJqh/9tJKQTXDNmghzodecabL3mqam0oWlA6nSDCGp0iCU8QNIH43TfoLWrS9jm8rIUKLjgWyfN+RFfHdGlrswtUkoP5VNU7z+Pv5wfJV0sgBVVoSx4p0PMfHfCpBKFjeD3fyMYma14Yt2FWpFrVKVQqQoNxBCvYDDC9ZplFJGhKSN9KjxBgybYkLtEi0JOEhYx+YL/ey584C2qT+UA0UD41P7UE5KU0wFFxg16Cdo7zTaJMiYfykkmu8dUvzBSxHF9YE2nl45E3gRM7iATCmTPLNvzhlLtqFS8KjnLKDQ5io07oKSdp+gE4017KzflZiZoNZktEwfebCrvxpVF/lS1WqzEBBUmamhamJgQCdKtHOrSt5MoHtS1LQTwJStPmVxZ9k7YehSxLpJTQ8X9jeEVZOLJsT3oL2RsCpdts7oKKTQxGvo89+FPhGQ0uOThtkohSmUZuIOSD9Xn1bfQeAjIPG7QGSOmVFwTJHo6yFrCpipCAAogVstlrhyJ/CHs65gKidPfX6U6CKxZLQCVpXN6PozIUihL/VbO5buaG9p2oQxFTTRJ98eR1En8kkejgg9CF9usZb8tO/z/hCG1XgJBIWZiwrCwcFi5GrfIg223yFZJV4CKpfE5S5qWSpnfL7KfiYzCre4zI6WxBfR6SYtfWGJgkPuSBpyjyddKMKaqar1jWZjcdRXl8YktnSEMlKsvOv4RS36YlL2ia7rrly5cyYhwXQnhUknnSNhN4vuyHzujaxLIsxlqBCysGu4JzfmfKBVMWrVvmkAt+TZKtkMZKiQ5o/zuhftGyVKajBHsmH3wVKOW9/LTvgO+5Spk5aEsOz1jlRKoJLcy9hAsvID71H/AFzo9t9ZMv8A4SP2IMXc0zCJaWUQKlwB1lTDqdxyiG9rGtACACspQkHCH0O54favb2L3rf0SitllD9BXlOV8Yg2VS02cN8iYPApPuiQpUmzygoFJwzKEMfyiDkecQ7Jr+tt9pEweKTGVtL9zr3iWexTyghYzD03h4nvKzCi0ZNiH3fik+R4QkrhSoAktRjk+Zh9c0/GnoyzkYkPoaunl+MTtVuPvwDXfNdTaGvs+e6IdpUPjG9B8WU37IiREvBNDZE0fTN08waRLfVSk8PYU/EwKdSTNauLKZZ1giGd125ctyklslAV5FnFXo+6K5JmYC2qSR4UhvdkwFSh9pJ8ut7oul27kKSlsTXrZQtM0iWorUAoFgllJdwz9Z0k97F4iuS0SwtYlFeAhKhjZ3yI6tDXlyjWx25SnlJCSWqFaMWzJYh2pXSHlx7LTJ7rUoIZkOFAktWtMwC3KDl9aFwdSsb7PzwbTIH/E/d54j2Dbq2aVInyVmZirMDc7PP4RkbiVROzSuQYofSLz7Mn91s8azpdUitS3cAT7oRX9aFJtKgFLA6OR2cTf2aRupCs2lZWn8pQHPFrSIM0byM9DC/8AzRdDZeB+e6AJtgmdKF9TCAUgHE7Egku7PTdFc6Yk5LPzzj1z9hXl8YUk0NdPyWhVnGuH/NA/QpK8IKHagxCtTo/CK1aQU+r3AiBrvtQ9Jl4uqAdS9S4Gm+CULMbRcl2MAgFgTk5Gld8azLCP0YPRNGJALHqqqzu5Q0ET8SElTpYaYXPIQC3OZXV2XcE90BXlImmqEjEo9YqYuwYbvkRcFIBzX5fCB5tnS1DGqTRjimIbvAQkBbhWpaj9zhoKRLBKloFDqNfA5QYZEQLsYelDvFPFo3X7O0C602RMxYKwSACGNQXbPwjax3VKQsLRLQFDUAgsaHfBhlqGoVzFfENHmKnWSoaOl1A+FfKCUvTB0+0K7vumYqWAwf7JIf8AGkersEyWQShQKcj86fjDezyQU9VYV4edYlVMXLYORyLg90dbNpCm2qxJTNG/rcFCngR7o9v1HUB3EjyUfdBloU+JwllBi1PLfAV4TQZBr2VD2pfyeM8o29jnt6flDQBy/jUeRjW7rUEzUElg7HkaHyg42YvUJ5qY+0R6UgdpYH3R8Iv1pqiDQ1KyKwSlG1hEtJWpZIATUlw9O+OqbD3VaJU1XTSFJlLTUqUiihUHDiJr2ab+EclFqTLtEqYklkqSScslV7mjp0y2qSaTFDkSI1tJJgJW2i32mShIlBJqmZNTUvTobQR/pKYyKpdd4rXaJSSskEzCXLuRZp4B35ADujIbB2gJqmLb+kTjaFGWE4ejkZtn6NIhfLu+04ipk1DdrjpSLFbpqhNUwS2CTVSm/wBms/AmAPTN82UnkFLPtHsiPIu5lmJvSgM2S0n1kJ7o9/qycR1pxHIBol/rRALqXNmcAlIHm0FXfb0TQcJZQzQc+fEQuhmr9RHaLkmj1yobx80iCTc/WCjjLVHyBWLaz0DjlEZshOZrHaztIPdlsaYlCmYJz5k/CH1sUMI1daA4++l/KKvOsq0rcsEsx131fvhhLtZwoSajGOYIct5PCJx3tDoStUywqCOe6Ips8IBOFwASTlQB4yR2RxzEQXogGStwFAhiDxIFRC4yvYNxomUt90RFETTUVLRGF/yjeTiPCI0UgQQ3KPCIw4BnWVKsxXfr4xqAtNEq7l9Ye4+cGqaIliCTZjSYtnBTHFLBP2kM47s+5jC+1KQqWtAUXKT1VAg5Z6eyHpS8aLsmMMQ44tDFMBxOaDCS3Vf51hpO+iSk9ClRP2jTTg+sW9FwSQGCEAch8IjnbOyVAApcDJOJQHgC0P8AmTYj4nRz2/56lhGIIDOAEBs248IbXJeq1YUqExb+s1BTezNDPam5JaLKtUuWlJSUqcbnANeRibYySJlkQdUlST3F/YRDXNPHYlQayUM7iT9akFvzmf8Ay8+Mg+77ME2iSRvmfu8+PIbhfaKzqpGW2yoWtYOeCSx3fVrPFdtliVLLEd/vEWK1SpotBPQWhUtUuTVEqapJHo8gOFJSQSCGodIItNlK0gdDaA2T2eef+3E+RS1vYpg46FuUiY3rZE5P+MeqUokMpZVvHWrwY7os3oJSaWW0E7/Rp3t6ONj04FLNaANws07/AMPdGd3o7t9gl122YRhXLWCPWwsD3HI+UHImk5eNPjAypc/+72r/AKed7BLEaCzznf0e1f8ATz//AAgXjk/AanFeSa0SlKzUPnugNQCVy3I7bVLZpVQ6coZIlzCGNntPfZp3twQLbrrVMASqz2ojd0E9vDBA6JcUFrj7JbvvJSTgmdl6H7I3HhB95q+iLZugeK0Z8ITLsc452e07v7POqMvze6kboFpCMBs9pUMSCPq85wErST6lQwhTwSu0hyzRapsfSphWH11HwjxSQfn5aILNjw1kWkV/u8/+HE6VLOcm0A7/AEedXn9HC1CfphOUPa/2QEEHUjz+BiVCwaDPdkfCNipX5m0H/Dz/AOHHhcisi0d9mnfw4Z8cvQv5I+zDLfSM6KNJpmJHVk2k1FDZ5+RIBr0b5VjzFO/MTv8A0LR/Cjfjl6M+SPs3IjHEaHpfzM4f4a0H/wCAjQom/m5/dZZ/wjdEvRmuPslK41MR9DM/N2rus00f9qI1yl/3e1HnItB8sDQSg/RmuPsq1/7Sgy5kkylpKklP0jA11AGdeMA7E30JEpaJiFEFeIFLagA68IuKrEpQZVmn4d3os1v/AG4XnZaSS/odo5dBaG/y4GiiLWnS4k8l3alJB9y3vLn2iUJa0ljMdIdx9XtGbt7IyJ7nuzBPlYLNNlpT0hJNnmIAHQTw5UUACpAqdY8h+JVEnyu5B11fkJX/AA0/siCoyMhrFGRkZGRxpkZGRkcYZGRkZGGmRkZGRphkemPIyBNMjBGRkEYZGRkZHHHseRkZHHHseRkZGHGRkZGRxwPb/wAlM+4r2GMjIyORx//Z"/>
          <p:cNvSpPr>
            <a:spLocks noChangeAspect="1" noChangeArrowheads="1"/>
          </p:cNvSpPr>
          <p:nvPr/>
        </p:nvSpPr>
        <p:spPr bwMode="auto">
          <a:xfrm>
            <a:off x="155575" y="-2155825"/>
            <a:ext cx="3028950" cy="449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68" name="Picture 8" descr="http://www.viviennejepsen.com/photos/IMG_3305%20%20Agia%20Sophia%20mimb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3929090" cy="5235087"/>
          </a:xfrm>
          <a:prstGeom prst="rect">
            <a:avLst/>
          </a:prstGeom>
          <a:noFill/>
        </p:spPr>
      </p:pic>
      <p:pic>
        <p:nvPicPr>
          <p:cNvPr id="40970" name="Picture 10" descr="http://globus.jutarnji.hr/incoming/2013/03/26/hasanovic_muftija3-200313.jpg/ALTERNATES/w620/hasanovic_muftija3-2003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5469" y="71414"/>
            <a:ext cx="4948563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00166" y="1071546"/>
            <a:ext cx="6215106" cy="837246"/>
          </a:xfrm>
        </p:spPr>
        <p:txBody>
          <a:bodyPr/>
          <a:lstStyle/>
          <a:p>
            <a:r>
              <a:rPr lang="hr-HR" dirty="0" smtClean="0"/>
              <a:t>Zahvaljujem na pažnji!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1527064"/>
            <a:ext cx="8183880" cy="4187952"/>
          </a:xfrm>
        </p:spPr>
        <p:txBody>
          <a:bodyPr/>
          <a:lstStyle/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 algn="ctr">
              <a:buNone/>
            </a:pPr>
            <a:r>
              <a:rPr lang="hr-HR" dirty="0" smtClean="0"/>
              <a:t>Krenimo u obilazak!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err="1" smtClean="0"/>
              <a:t>Amra</a:t>
            </a:r>
            <a:r>
              <a:rPr lang="hr-HR" dirty="0" smtClean="0"/>
              <a:t> Hodžić, 3.c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051560"/>
          </a:xfrm>
        </p:spPr>
        <p:txBody>
          <a:bodyPr/>
          <a:lstStyle/>
          <a:p>
            <a:r>
              <a:rPr lang="hr-HR" dirty="0" smtClean="0"/>
              <a:t>Arhitektura i kaligrafija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Dva velika umjetnička oblika</a:t>
            </a:r>
            <a:endParaRPr lang="hr-HR" dirty="0"/>
          </a:p>
        </p:txBody>
      </p:sp>
      <p:pic>
        <p:nvPicPr>
          <p:cNvPr id="15362" name="Picture 2" descr="http://fc06.deviantart.net/fs46/f/2009/176/5/f/KUPOLA_NA_STENI_JERUSALIM_by_HristaH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418288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6" name="Picture 6" descr="http://img36.imageshack.us/img36/1205/22ma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85992"/>
            <a:ext cx="4643438" cy="3179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H\Desktop\scan\k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451625" cy="5401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C:\Users\H\Desktop\scan\Knjiga2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500593" cy="3494958"/>
          </a:xfrm>
          <a:prstGeom prst="rect">
            <a:avLst/>
          </a:prstGeom>
          <a:noFill/>
        </p:spPr>
      </p:pic>
      <p:pic>
        <p:nvPicPr>
          <p:cNvPr id="2051" name="Picture 3" descr="C:\Users\H\Desktop\scan\u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71678"/>
            <a:ext cx="3660783" cy="4418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1524" y="71414"/>
            <a:ext cx="8183880" cy="1051560"/>
          </a:xfrm>
        </p:spPr>
        <p:txBody>
          <a:bodyPr/>
          <a:lstStyle/>
          <a:p>
            <a:r>
              <a:rPr lang="hr-HR" dirty="0" smtClean="0"/>
              <a:t>Arhitektura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iransko-indijski stil, bogate kupole i visoki minareti</a:t>
            </a:r>
          </a:p>
          <a:p>
            <a:r>
              <a:rPr lang="hr-HR" dirty="0" smtClean="0"/>
              <a:t>tirkizna, zelena i zlatna boja</a:t>
            </a:r>
          </a:p>
          <a:p>
            <a:endParaRPr lang="hr-HR" dirty="0"/>
          </a:p>
        </p:txBody>
      </p:sp>
      <p:pic>
        <p:nvPicPr>
          <p:cNvPr id="16386" name="Picture 2" descr="http://media.uzkafu.rs/2011/09/Plava-dzam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69677"/>
            <a:ext cx="4572031" cy="3431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183880" cy="1051560"/>
          </a:xfrm>
        </p:spPr>
        <p:txBody>
          <a:bodyPr/>
          <a:lstStyle/>
          <a:p>
            <a:r>
              <a:rPr lang="hr-HR" dirty="0" smtClean="0"/>
              <a:t>Grad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zasade Bizanta i Irana </a:t>
            </a:r>
          </a:p>
          <a:p>
            <a:r>
              <a:rPr lang="hr-HR" dirty="0" smtClean="0"/>
              <a:t>nastaje planski</a:t>
            </a:r>
          </a:p>
          <a:p>
            <a:r>
              <a:rPr lang="hr-HR" dirty="0" smtClean="0"/>
              <a:t>određeni elementi infrastrukture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3074" name="Picture 2" descr="C:\Users\H\Desktop\scan\Knjig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93658"/>
            <a:ext cx="3143272" cy="3203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765808"/>
          </a:xfrm>
        </p:spPr>
        <p:txBody>
          <a:bodyPr/>
          <a:lstStyle/>
          <a:p>
            <a:r>
              <a:rPr lang="hr-HR" dirty="0" smtClean="0"/>
              <a:t>Prve džamije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741246"/>
            <a:ext cx="8183880" cy="4187952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jednostavne</a:t>
            </a:r>
          </a:p>
          <a:p>
            <a:r>
              <a:rPr lang="hr-HR" dirty="0" smtClean="0"/>
              <a:t>dosljedno izbjegavanje nepotrebnih vanjskih ukrasa</a:t>
            </a:r>
            <a:endParaRPr lang="hr-HR" dirty="0"/>
          </a:p>
        </p:txBody>
      </p:sp>
      <p:pic>
        <p:nvPicPr>
          <p:cNvPr id="18434" name="Picture 2" descr="http://2.bp.blogspot.com/-NKBO97_c8ew/UajUfDsu6VI/AAAAAAAAAF4/Y0-_WbDwk_U/s1600/malwiya_minaret_great_mosque_samarra_iraq1326228694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641" y="2714620"/>
            <a:ext cx="3109731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4357686" y="2714620"/>
            <a:ext cx="3296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Minaret u Samari, </a:t>
            </a:r>
          </a:p>
          <a:p>
            <a:r>
              <a:rPr lang="hr-HR" dirty="0" smtClean="0"/>
              <a:t>preslikan u velikoj džamiji </a:t>
            </a:r>
          </a:p>
          <a:p>
            <a:r>
              <a:rPr lang="hr-HR" dirty="0" err="1" smtClean="0"/>
              <a:t>Ibn</a:t>
            </a:r>
            <a:r>
              <a:rPr lang="hr-HR" dirty="0" smtClean="0"/>
              <a:t> </a:t>
            </a:r>
            <a:r>
              <a:rPr lang="hr-HR" dirty="0" err="1" smtClean="0"/>
              <a:t>Tuluna</a:t>
            </a:r>
            <a:r>
              <a:rPr lang="hr-HR" dirty="0" smtClean="0"/>
              <a:t> iz 9. st. u Kairu</a:t>
            </a:r>
            <a:endParaRPr lang="hr-HR" dirty="0"/>
          </a:p>
        </p:txBody>
      </p:sp>
      <p:pic>
        <p:nvPicPr>
          <p:cNvPr id="18436" name="Picture 4" descr="http://upload.wikimedia.org/wikipedia/commons/e/e0/Kairo_Ibn_Tulun_Moschee_BW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86190"/>
            <a:ext cx="415733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482" name="Picture 2" descr="http://upload.wikimedia.org/wikipedia/commons/8/8d/Kairouan%27s_Great_Mosque_courty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500594" cy="299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www.palatineinc.com/wp-content/uploads/2012/10/Grande_mosquee_Kairouan2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464906"/>
            <a:ext cx="5143536" cy="2998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upload.wikimedia.org/wikipedia/commons/1/10/SallePriereGrandeMosqueKairoua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785794"/>
            <a:ext cx="3538341" cy="234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://upload.wikimedia.org/wikipedia/commons/8/8a/Motif_tapis_Kairou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669078"/>
            <a:ext cx="2071702" cy="276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Prilagođeno 1">
      <a:dk1>
        <a:srgbClr val="000000"/>
      </a:dk1>
      <a:lt1>
        <a:sysClr val="window" lastClr="FFFFFF"/>
      </a:lt1>
      <a:dk2>
        <a:srgbClr val="E2AFD8"/>
      </a:dk2>
      <a:lt2>
        <a:srgbClr val="ADFF93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378</TotalTime>
  <Words>185</Words>
  <PresentationFormat>Prikaz na zaslonu (4:3)</PresentationFormat>
  <Paragraphs>76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Aspekt</vt:lpstr>
      <vt:lpstr>Islamska umjetnost</vt:lpstr>
      <vt:lpstr>Općenito</vt:lpstr>
      <vt:lpstr>Arhitektura i kaligrafija</vt:lpstr>
      <vt:lpstr>Slajd 4</vt:lpstr>
      <vt:lpstr>Slajd 5</vt:lpstr>
      <vt:lpstr>Arhitektura</vt:lpstr>
      <vt:lpstr>Grad</vt:lpstr>
      <vt:lpstr>Prve džamije</vt:lpstr>
      <vt:lpstr>Slajd 9</vt:lpstr>
      <vt:lpstr>Perzijski utjecaj</vt:lpstr>
      <vt:lpstr>Slajd 11</vt:lpstr>
      <vt:lpstr>Slajd 12</vt:lpstr>
      <vt:lpstr>Slajd 13</vt:lpstr>
      <vt:lpstr>Turska arhitektura</vt:lpstr>
      <vt:lpstr>Slajd 15</vt:lpstr>
      <vt:lpstr>Arhitekt Sinan</vt:lpstr>
      <vt:lpstr>Slajd 17</vt:lpstr>
      <vt:lpstr>Islamski stil</vt:lpstr>
      <vt:lpstr>Kaligrafija</vt:lpstr>
      <vt:lpstr>Lončarstvo</vt:lpstr>
      <vt:lpstr>Staklarstvo</vt:lpstr>
      <vt:lpstr>Slajd 22</vt:lpstr>
      <vt:lpstr>Slajd 23</vt:lpstr>
      <vt:lpstr>Slajd 24</vt:lpstr>
      <vt:lpstr>Slajd 25</vt:lpstr>
      <vt:lpstr>Mihrab</vt:lpstr>
      <vt:lpstr>Mimber</vt:lpstr>
      <vt:lpstr>Zahvaljujem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Islamska umjetnost</dc:title>
  <dc:creator>H</dc:creator>
  <cp:lastModifiedBy>H</cp:lastModifiedBy>
  <cp:revision>36</cp:revision>
  <dcterms:created xsi:type="dcterms:W3CDTF">2013-10-26T12:51:05Z</dcterms:created>
  <dcterms:modified xsi:type="dcterms:W3CDTF">2013-10-27T07:21:40Z</dcterms:modified>
</cp:coreProperties>
</file>